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4" r:id="rId3"/>
    <p:sldId id="257" r:id="rId4"/>
    <p:sldId id="283" r:id="rId5"/>
    <p:sldId id="296" r:id="rId6"/>
    <p:sldId id="284" r:id="rId7"/>
    <p:sldId id="305" r:id="rId8"/>
    <p:sldId id="285" r:id="rId9"/>
    <p:sldId id="297" r:id="rId10"/>
    <p:sldId id="300" r:id="rId11"/>
    <p:sldId id="267" r:id="rId12"/>
    <p:sldId id="268" r:id="rId13"/>
    <p:sldId id="299" r:id="rId14"/>
    <p:sldId id="302" r:id="rId15"/>
    <p:sldId id="269" r:id="rId16"/>
    <p:sldId id="298" r:id="rId17"/>
    <p:sldId id="286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ob" initials="J" lastIdx="1" clrIdx="0">
    <p:extLst>
      <p:ext uri="{19B8F6BF-5375-455C-9EA6-DF929625EA0E}">
        <p15:presenceInfo xmlns:p15="http://schemas.microsoft.com/office/powerpoint/2012/main" userId="Jaco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66FF33"/>
    <a:srgbClr val="FF0066"/>
    <a:srgbClr val="2FB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5E741-0078-4AC3-92C0-93F7500FB7F1}" type="datetimeFigureOut">
              <a:rPr lang="en-US" smtClean="0"/>
              <a:t>11/07/2022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384AA-9301-4909-B8CE-EFA392CF1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42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384AA-9301-4909-B8CE-EFA392CF1E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99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384AA-9301-4909-B8CE-EFA392CF1E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99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/>
              <a:t>filterAndTrim</a:t>
            </a:r>
            <a:r>
              <a:rPr lang="en-US" sz="1200" dirty="0"/>
              <a:t>(</a:t>
            </a:r>
            <a:r>
              <a:rPr lang="en-US" sz="1200" dirty="0" err="1"/>
              <a:t>fwd</a:t>
            </a:r>
            <a:r>
              <a:rPr lang="en-US" sz="1200" dirty="0"/>
              <a:t> = fnFs_16S, </a:t>
            </a:r>
            <a:r>
              <a:rPr lang="en-US" sz="1200" dirty="0" err="1"/>
              <a:t>filt</a:t>
            </a:r>
            <a:r>
              <a:rPr lang="en-US" sz="1200" dirty="0"/>
              <a:t> = filtpath_R1, </a:t>
            </a:r>
          </a:p>
          <a:p>
            <a:r>
              <a:rPr lang="en-US" sz="1200" dirty="0"/>
              <a:t>              rev = fnRs_16S, </a:t>
            </a:r>
            <a:r>
              <a:rPr lang="en-US" sz="1200" dirty="0" err="1"/>
              <a:t>filt.rev</a:t>
            </a:r>
            <a:r>
              <a:rPr lang="en-US" sz="1200" dirty="0"/>
              <a:t> = filtpath_R2, </a:t>
            </a:r>
          </a:p>
          <a:p>
            <a:r>
              <a:rPr lang="en-US" sz="1200" dirty="0"/>
              <a:t>              </a:t>
            </a:r>
            <a:r>
              <a:rPr lang="en-US" sz="1200" dirty="0" err="1"/>
              <a:t>truncLen</a:t>
            </a:r>
            <a:r>
              <a:rPr lang="en-US" sz="1200" dirty="0"/>
              <a:t> = c(225,225), </a:t>
            </a:r>
            <a:r>
              <a:rPr lang="en-US" sz="1200" dirty="0" err="1"/>
              <a:t>maxEE</a:t>
            </a:r>
            <a:r>
              <a:rPr lang="en-US" sz="1200" dirty="0"/>
              <a:t> = c(2,2), </a:t>
            </a:r>
          </a:p>
          <a:p>
            <a:r>
              <a:rPr lang="en-US" sz="1200" dirty="0"/>
              <a:t>              compress = TRUE, verbose = TRUE)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384AA-9301-4909-B8CE-EFA392CF1E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93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384AA-9301-4909-B8CE-EFA392CF1E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01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384AA-9301-4909-B8CE-EFA392CF1E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88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384AA-9301-4909-B8CE-EFA392CF1E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8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384AA-9301-4909-B8CE-EFA392CF1E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59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384AA-9301-4909-B8CE-EFA392CF1E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3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384AA-9301-4909-B8CE-EFA392CF1E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96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384AA-9301-4909-B8CE-EFA392CF1E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90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6384AA-9301-4909-B8CE-EFA392CF1E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066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384AA-9301-4909-B8CE-EFA392CF1E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78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384AA-9301-4909-B8CE-EFA392CF1E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09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6384AA-9301-4909-B8CE-EFA392CF1E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376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384AA-9301-4909-B8CE-EFA392CF1E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42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384AA-9301-4909-B8CE-EFA392CF1E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54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384AA-9301-4909-B8CE-EFA392CF1E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11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AE400-F917-44AE-9EB6-255AB3936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F2F52-094F-4698-A812-F5C872C1A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E88BD-3E17-4811-B9FA-965396B1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50BE-E923-463C-B6CA-F49AF98B2B72}" type="datetimeFigureOut">
              <a:rPr lang="en-US" smtClean="0"/>
              <a:t>11/07/2022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97FEC-3867-4993-944A-8B332C12F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F3D5E-2CC1-4927-A70F-1AEC1C69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851FF-7BD8-4B2C-A04C-2B7197F83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20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05B-4389-4225-A38E-AE6EA019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8D7DE4-20A6-42F0-AD05-F8CDD8FC5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25B31-626D-4256-A403-9ABF652BD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50BE-E923-463C-B6CA-F49AF98B2B72}" type="datetimeFigureOut">
              <a:rPr lang="en-US" smtClean="0"/>
              <a:t>11/07/2022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B99A2-4E39-44E1-A222-2500FCD44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6996D-00F1-44C1-AAB1-15F18145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851FF-7BD8-4B2C-A04C-2B7197F83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3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6342B2-87CB-4274-8F94-7CDC471FF5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581381-3279-4250-9EF8-34CC39786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EDCFF-9DB8-4B1F-8FE5-2FBE5DFFF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50BE-E923-463C-B6CA-F49AF98B2B72}" type="datetimeFigureOut">
              <a:rPr lang="en-US" smtClean="0"/>
              <a:t>11/07/2022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4C3F4-7EFE-40EA-A2BB-228272A66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86E2A-86EE-470D-9528-9945A9A2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851FF-7BD8-4B2C-A04C-2B7197F83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1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0848E-7FB3-4DED-8A43-4442261B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511D-EEFE-45B0-86B4-995343363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2C39A-AB86-4E37-B954-228877F0A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50BE-E923-463C-B6CA-F49AF98B2B72}" type="datetimeFigureOut">
              <a:rPr lang="en-US" smtClean="0"/>
              <a:t>11/07/2022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B3A65-FE32-470E-8100-8F092D436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76C10-1A88-439C-A545-C7D29DC08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851FF-7BD8-4B2C-A04C-2B7197F83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08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1A35-E4E6-43A7-9401-BCC7957BF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72D7F-AD5C-4E55-A393-09E9C1984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313B2-ADB5-4242-8A97-9A15E20AA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50BE-E923-463C-B6CA-F49AF98B2B72}" type="datetimeFigureOut">
              <a:rPr lang="en-US" smtClean="0"/>
              <a:t>11/07/2022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1E0B3-767F-4622-B484-F5D94933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05642-672A-4808-9D5C-66E94381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851FF-7BD8-4B2C-A04C-2B7197F83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4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3F67-AEC0-4E1A-B23D-05ACBBE7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1860-E3F2-41D4-9470-98F5995E1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8D12C-81BF-4947-A591-5D4A10833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AC6C1-8D50-4316-A1C4-6685ABD92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50BE-E923-463C-B6CA-F49AF98B2B72}" type="datetimeFigureOut">
              <a:rPr lang="en-US" smtClean="0"/>
              <a:t>11/07/2022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1C206-CB0C-4F45-960B-B229BC24B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20DCB-F740-4390-8E0B-47D77DCB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851FF-7BD8-4B2C-A04C-2B7197F83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89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55B1D-83CC-4D3F-8055-17989C3C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3E9A7-D864-4B9D-8D20-2199525BE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AD0CB-9A67-4E6A-A86F-A7F96717A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D96A3-A741-4763-9E8E-4DCBBF9D1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E72B6-3968-4F55-B778-F36F737C2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27F6C4-2EE5-4619-9ACB-2E473C48B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50BE-E923-463C-B6CA-F49AF98B2B72}" type="datetimeFigureOut">
              <a:rPr lang="en-US" smtClean="0"/>
              <a:t>11/07/2022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0B424-63B9-453E-8C49-F55CE9823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E6655B-E238-43CE-ACDD-ADACB1551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851FF-7BD8-4B2C-A04C-2B7197F83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8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046C-0322-4AD2-8299-C969E597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80BCE-D964-48FE-BAE7-168E0269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50BE-E923-463C-B6CA-F49AF98B2B72}" type="datetimeFigureOut">
              <a:rPr lang="en-US" smtClean="0"/>
              <a:t>11/07/2022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E80A8-33EE-4B3F-A792-0BCC8A7CD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23C2C-AC0C-422D-8B99-BE507720F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851FF-7BD8-4B2C-A04C-2B7197F83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02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D0130-0B26-4805-95F7-C0034677D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50BE-E923-463C-B6CA-F49AF98B2B72}" type="datetimeFigureOut">
              <a:rPr lang="en-US" smtClean="0"/>
              <a:t>11/07/2022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A8A1FB-ED23-4936-898A-F8BD094C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0E520-AECF-4315-8B49-CB8CAB4D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851FF-7BD8-4B2C-A04C-2B7197F83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19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26CF-DC12-4720-B936-8E60DCE5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2E38C-4CBB-4A47-B582-854E0E07D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76A2A-C8EC-4113-A717-41777D79B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BCF65-A372-41FD-9D40-BC599DA79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50BE-E923-463C-B6CA-F49AF98B2B72}" type="datetimeFigureOut">
              <a:rPr lang="en-US" smtClean="0"/>
              <a:t>11/07/2022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FC139-F73E-4901-8A54-7C5F7E3E6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2DFB3-B7AD-4369-93E0-6298C33C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851FF-7BD8-4B2C-A04C-2B7197F83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10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CE550-AB7C-4C44-885A-870F4A0B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B114D6-AEA8-4FFB-A049-0779EF921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7FAAA-576C-4601-B1E2-41A1BA834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FAE253-EEC7-4370-AD0C-7DCE06F6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50BE-E923-463C-B6CA-F49AF98B2B72}" type="datetimeFigureOut">
              <a:rPr lang="en-US" smtClean="0"/>
              <a:t>11/07/2022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751B-A6FA-485C-B0B3-AD49D21B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C7208-ECA5-40F7-A465-D0076AA14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851FF-7BD8-4B2C-A04C-2B7197F83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12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DE0429-3D09-45A5-84DA-FC10B556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28DDE-341F-4E0C-9330-07DC3F9C2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A631B-FA56-4EE2-B2C2-52247DB25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250BE-E923-463C-B6CA-F49AF98B2B72}" type="datetimeFigureOut">
              <a:rPr lang="en-US" smtClean="0"/>
              <a:t>11/07/2022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6543-A164-4BBC-864C-95B3B4E41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F2CAD-BA7E-480F-AD8A-96DCB9BE8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851FF-7BD8-4B2C-A04C-2B7197F83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3120E-547A-45B6-961A-57E1BC9AE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808" y="185057"/>
            <a:ext cx="9099705" cy="1822791"/>
          </a:xfrm>
          <a:solidFill>
            <a:schemeClr val="bg1">
              <a:alpha val="90000"/>
            </a:schemeClr>
          </a:solidFill>
          <a:effectLst>
            <a:softEdge rad="127000"/>
          </a:effectLst>
        </p:spPr>
        <p:txBody>
          <a:bodyPr anchor="ctr">
            <a:noAutofit/>
          </a:bodyPr>
          <a:lstStyle/>
          <a:p>
            <a:pPr algn="l"/>
            <a:r>
              <a:rPr lang="en-US" sz="4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Microbial community </a:t>
            </a:r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e</a:t>
            </a:r>
            <a:r>
              <a:rPr lang="en-US" sz="4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cology</a:t>
            </a:r>
            <a:br>
              <a:rPr lang="en-US" sz="4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sz="4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using amplicon sequencing</a:t>
            </a:r>
            <a:endParaRPr lang="en-US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AEEAB-10CE-4D7C-9108-6854F264EFCF}"/>
              </a:ext>
            </a:extLst>
          </p:cNvPr>
          <p:cNvSpPr txBox="1"/>
          <p:nvPr/>
        </p:nvSpPr>
        <p:spPr>
          <a:xfrm>
            <a:off x="242205" y="2007848"/>
            <a:ext cx="2022021" cy="830997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>
            <a:spAutoFit/>
          </a:bodyPr>
          <a:lstStyle/>
          <a:p>
            <a:r>
              <a:rPr lang="en-US" sz="4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Day 1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FBAB9-FDA5-49EC-8469-3CCFB565BF87}"/>
              </a:ext>
            </a:extLst>
          </p:cNvPr>
          <p:cNvSpPr txBox="1"/>
          <p:nvPr/>
        </p:nvSpPr>
        <p:spPr>
          <a:xfrm>
            <a:off x="253090" y="3165415"/>
            <a:ext cx="11372853" cy="3416320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>
            <a:spAutoFit/>
          </a:bodyPr>
          <a:lstStyle/>
          <a:p>
            <a:r>
              <a:rPr lang="en-US" sz="36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Goals: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Load raw amplicon sequence data into 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Visualize the quality of the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ea typeface="Arial" panose="020B0604020202020204" pitchFamily="34" charset="0"/>
              </a:rPr>
              <a:t>Filter and trim low-quality parts of the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Dereplicate data, merge into ASVs and create an ASV table</a:t>
            </a:r>
          </a:p>
        </p:txBody>
      </p:sp>
    </p:spTree>
    <p:extLst>
      <p:ext uri="{BB962C8B-B14F-4D97-AF65-F5344CB8AC3E}">
        <p14:creationId xmlns:p14="http://schemas.microsoft.com/office/powerpoint/2010/main" val="183965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85AFA54-52F9-4980-8EB2-0C3008F47E85}"/>
              </a:ext>
            </a:extLst>
          </p:cNvPr>
          <p:cNvSpPr txBox="1">
            <a:spLocks/>
          </p:cNvSpPr>
          <p:nvPr/>
        </p:nvSpPr>
        <p:spPr>
          <a:xfrm>
            <a:off x="172165" y="163674"/>
            <a:ext cx="4765596" cy="988730"/>
          </a:xfrm>
          <a:prstGeom prst="rect">
            <a:avLst/>
          </a:prstGeom>
          <a:noFill/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Filter and Trim</a:t>
            </a:r>
          </a:p>
        </p:txBody>
      </p:sp>
      <p:pic>
        <p:nvPicPr>
          <p:cNvPr id="91" name="Picture 8" descr="See the source image">
            <a:extLst>
              <a:ext uri="{FF2B5EF4-FFF2-40B4-BE49-F238E27FC236}">
                <a16:creationId xmlns:a16="http://schemas.microsoft.com/office/drawing/2014/main" id="{0C632589-BA8C-4F94-B4C8-31441757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8164519" y="1956224"/>
            <a:ext cx="2299298" cy="2299298"/>
          </a:xfrm>
          <a:prstGeom prst="rect">
            <a:avLst/>
          </a:prstGeom>
          <a:noFill/>
        </p:spPr>
      </p:pic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EFAE1959-2BE7-4BE3-9F4F-0F39B7540655}"/>
              </a:ext>
            </a:extLst>
          </p:cNvPr>
          <p:cNvSpPr/>
          <p:nvPr/>
        </p:nvSpPr>
        <p:spPr>
          <a:xfrm>
            <a:off x="6122909" y="3252965"/>
            <a:ext cx="1125229" cy="872736"/>
          </a:xfrm>
          <a:prstGeom prst="rightArrow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8" descr="See the source image">
            <a:extLst>
              <a:ext uri="{FF2B5EF4-FFF2-40B4-BE49-F238E27FC236}">
                <a16:creationId xmlns:a16="http://schemas.microsoft.com/office/drawing/2014/main" id="{7857A241-00DF-4A7E-8BB0-C01AF99D4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8184071" y="785829"/>
            <a:ext cx="2299298" cy="2299298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FF292B-8DDB-4CAF-A440-CB89763AB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0" y="3414712"/>
            <a:ext cx="38100" cy="28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C2913C-8AA2-4D97-B440-B8F032281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37" y="1244917"/>
            <a:ext cx="4886325" cy="13811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C700C8A-9221-4B01-BFF4-D986FEBA3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86" y="4872521"/>
            <a:ext cx="4886325" cy="13811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2EE09DB-7BFD-4AC6-8D75-983A0C431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88" y="2415311"/>
            <a:ext cx="4886325" cy="13811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D7F5310-2292-4DE6-930F-228D95324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87" y="3636315"/>
            <a:ext cx="4886325" cy="1381125"/>
          </a:xfrm>
          <a:prstGeom prst="rect">
            <a:avLst/>
          </a:prstGeom>
        </p:spPr>
      </p:pic>
      <p:pic>
        <p:nvPicPr>
          <p:cNvPr id="36" name="Picture 8" descr="See the source image">
            <a:extLst>
              <a:ext uri="{FF2B5EF4-FFF2-40B4-BE49-F238E27FC236}">
                <a16:creationId xmlns:a16="http://schemas.microsoft.com/office/drawing/2014/main" id="{8600CD5C-6577-4FE6-8CEF-1D3E60617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8125414" y="4330760"/>
            <a:ext cx="2299298" cy="2299298"/>
          </a:xfrm>
          <a:prstGeom prst="rect">
            <a:avLst/>
          </a:prstGeom>
          <a:noFill/>
        </p:spPr>
      </p:pic>
      <p:pic>
        <p:nvPicPr>
          <p:cNvPr id="37" name="Picture 8" descr="See the source image">
            <a:extLst>
              <a:ext uri="{FF2B5EF4-FFF2-40B4-BE49-F238E27FC236}">
                <a16:creationId xmlns:a16="http://schemas.microsoft.com/office/drawing/2014/main" id="{43858B08-8F48-4E4F-AA5A-DA6015DC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8144966" y="3160365"/>
            <a:ext cx="2299298" cy="22992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6474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85AFA54-52F9-4980-8EB2-0C3008F47E85}"/>
              </a:ext>
            </a:extLst>
          </p:cNvPr>
          <p:cNvSpPr txBox="1">
            <a:spLocks/>
          </p:cNvSpPr>
          <p:nvPr/>
        </p:nvSpPr>
        <p:spPr>
          <a:xfrm>
            <a:off x="-71350" y="-174176"/>
            <a:ext cx="6929350" cy="1115730"/>
          </a:xfrm>
          <a:prstGeom prst="rect">
            <a:avLst/>
          </a:prstGeom>
          <a:noFill/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Plot quality of raw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2B473A-BAB1-4D09-958E-C204A58646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214" y="841115"/>
            <a:ext cx="11375571" cy="59298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9950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85AFA54-52F9-4980-8EB2-0C3008F47E85}"/>
              </a:ext>
            </a:extLst>
          </p:cNvPr>
          <p:cNvSpPr txBox="1">
            <a:spLocks/>
          </p:cNvSpPr>
          <p:nvPr/>
        </p:nvSpPr>
        <p:spPr>
          <a:xfrm>
            <a:off x="-201978" y="-195889"/>
            <a:ext cx="4681450" cy="1115730"/>
          </a:xfrm>
          <a:prstGeom prst="rect">
            <a:avLst/>
          </a:prstGeom>
          <a:noFill/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Filter and trim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5655B-391B-4F6F-ABFD-DB61AD78B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E7D44B-4473-41B2-9758-164D98DFB1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128" y="794950"/>
            <a:ext cx="11549743" cy="58779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861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85AFA54-52F9-4980-8EB2-0C3008F47E85}"/>
              </a:ext>
            </a:extLst>
          </p:cNvPr>
          <p:cNvSpPr txBox="1">
            <a:spLocks/>
          </p:cNvSpPr>
          <p:nvPr/>
        </p:nvSpPr>
        <p:spPr>
          <a:xfrm>
            <a:off x="172165" y="163674"/>
            <a:ext cx="4124960" cy="988730"/>
          </a:xfrm>
          <a:prstGeom prst="rect">
            <a:avLst/>
          </a:prstGeom>
          <a:noFill/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Dereplication</a:t>
            </a:r>
          </a:p>
        </p:txBody>
      </p:sp>
      <p:pic>
        <p:nvPicPr>
          <p:cNvPr id="62" name="Picture 8" descr="See the source image">
            <a:extLst>
              <a:ext uri="{FF2B5EF4-FFF2-40B4-BE49-F238E27FC236}">
                <a16:creationId xmlns:a16="http://schemas.microsoft.com/office/drawing/2014/main" id="{5F7D1115-BAF1-458F-8434-8F07E8A82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1223400" y="1625233"/>
            <a:ext cx="927488" cy="9274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85" name="Picture 8" descr="See the source image">
            <a:extLst>
              <a:ext uri="{FF2B5EF4-FFF2-40B4-BE49-F238E27FC236}">
                <a16:creationId xmlns:a16="http://schemas.microsoft.com/office/drawing/2014/main" id="{89B5D1A5-101D-4ED3-B729-7D645C4A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879128" y="5309058"/>
            <a:ext cx="927488" cy="9274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86" name="Picture 8" descr="See the source image">
            <a:extLst>
              <a:ext uri="{FF2B5EF4-FFF2-40B4-BE49-F238E27FC236}">
                <a16:creationId xmlns:a16="http://schemas.microsoft.com/office/drawing/2014/main" id="{F69A9370-385B-4423-8C02-4F9F0530F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3224920" y="1277288"/>
            <a:ext cx="927488" cy="9274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87" name="Picture 8" descr="See the source image">
            <a:extLst>
              <a:ext uri="{FF2B5EF4-FFF2-40B4-BE49-F238E27FC236}">
                <a16:creationId xmlns:a16="http://schemas.microsoft.com/office/drawing/2014/main" id="{3D537C0D-9597-4507-8B0B-B1B9A6F70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5226439" y="2490513"/>
            <a:ext cx="927488" cy="9274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88" name="Picture 8" descr="See the source image">
            <a:extLst>
              <a:ext uri="{FF2B5EF4-FFF2-40B4-BE49-F238E27FC236}">
                <a16:creationId xmlns:a16="http://schemas.microsoft.com/office/drawing/2014/main" id="{9E06D4FE-C4CC-4020-878A-84822974C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1950874" y="3599492"/>
            <a:ext cx="927488" cy="9274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89" name="Picture 8" descr="See the source image">
            <a:extLst>
              <a:ext uri="{FF2B5EF4-FFF2-40B4-BE49-F238E27FC236}">
                <a16:creationId xmlns:a16="http://schemas.microsoft.com/office/drawing/2014/main" id="{551945A3-3B38-4EA9-90EF-A2CC8B575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3733947" y="5309059"/>
            <a:ext cx="927488" cy="9274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91" name="Picture 8" descr="See the source image">
            <a:extLst>
              <a:ext uri="{FF2B5EF4-FFF2-40B4-BE49-F238E27FC236}">
                <a16:creationId xmlns:a16="http://schemas.microsoft.com/office/drawing/2014/main" id="{0C632589-BA8C-4F94-B4C8-31441757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294282" y="2319004"/>
            <a:ext cx="927488" cy="9274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pic>
        <p:nvPicPr>
          <p:cNvPr id="92" name="Picture 8" descr="See the source image">
            <a:extLst>
              <a:ext uri="{FF2B5EF4-FFF2-40B4-BE49-F238E27FC236}">
                <a16:creationId xmlns:a16="http://schemas.microsoft.com/office/drawing/2014/main" id="{DBFB7947-8D2E-4518-ADE6-7E8C518FA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3082569" y="2637339"/>
            <a:ext cx="927488" cy="9274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pic>
        <p:nvPicPr>
          <p:cNvPr id="94" name="Picture 8" descr="See the source image">
            <a:extLst>
              <a:ext uri="{FF2B5EF4-FFF2-40B4-BE49-F238E27FC236}">
                <a16:creationId xmlns:a16="http://schemas.microsoft.com/office/drawing/2014/main" id="{8AEBDE36-D4C1-4A57-907D-26327D09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4274718" y="3599491"/>
            <a:ext cx="927488" cy="9274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pic>
        <p:nvPicPr>
          <p:cNvPr id="96" name="Picture 8" descr="See the source image">
            <a:extLst>
              <a:ext uri="{FF2B5EF4-FFF2-40B4-BE49-F238E27FC236}">
                <a16:creationId xmlns:a16="http://schemas.microsoft.com/office/drawing/2014/main" id="{AC6A4896-D55E-4498-B8FC-F267EF225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4865641" y="4764332"/>
            <a:ext cx="927488" cy="9274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  <p:pic>
        <p:nvPicPr>
          <p:cNvPr id="97" name="Picture 8" descr="See the source image">
            <a:extLst>
              <a:ext uri="{FF2B5EF4-FFF2-40B4-BE49-F238E27FC236}">
                <a16:creationId xmlns:a16="http://schemas.microsoft.com/office/drawing/2014/main" id="{10F90350-5CFF-4871-8159-DB388998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4334478" y="1682048"/>
            <a:ext cx="927488" cy="9274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  <p:pic>
        <p:nvPicPr>
          <p:cNvPr id="98" name="Picture 8" descr="See the source image">
            <a:extLst>
              <a:ext uri="{FF2B5EF4-FFF2-40B4-BE49-F238E27FC236}">
                <a16:creationId xmlns:a16="http://schemas.microsoft.com/office/drawing/2014/main" id="{62D28953-9022-41E0-B885-EE1A99388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3112796" y="4029679"/>
            <a:ext cx="927488" cy="9274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  <p:pic>
        <p:nvPicPr>
          <p:cNvPr id="99" name="Picture 8" descr="See the source image">
            <a:extLst>
              <a:ext uri="{FF2B5EF4-FFF2-40B4-BE49-F238E27FC236}">
                <a16:creationId xmlns:a16="http://schemas.microsoft.com/office/drawing/2014/main" id="{F3F5756E-3C04-45F0-A266-9A1431124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666781" y="3729786"/>
            <a:ext cx="927488" cy="9274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  <p:pic>
        <p:nvPicPr>
          <p:cNvPr id="100" name="Picture 8" descr="See the source image">
            <a:extLst>
              <a:ext uri="{FF2B5EF4-FFF2-40B4-BE49-F238E27FC236}">
                <a16:creationId xmlns:a16="http://schemas.microsoft.com/office/drawing/2014/main" id="{D224F68D-A5F6-4F61-9870-A7AC802B2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2426735" y="5228386"/>
            <a:ext cx="927488" cy="9274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  <p:pic>
        <p:nvPicPr>
          <p:cNvPr id="101" name="Picture 8" descr="See the source image">
            <a:extLst>
              <a:ext uri="{FF2B5EF4-FFF2-40B4-BE49-F238E27FC236}">
                <a16:creationId xmlns:a16="http://schemas.microsoft.com/office/drawing/2014/main" id="{8A8B6E88-957C-4945-AAF3-5D0D5F027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1572823" y="4573945"/>
            <a:ext cx="927488" cy="927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  <p:pic>
        <p:nvPicPr>
          <p:cNvPr id="102" name="Picture 8" descr="See the source image">
            <a:extLst>
              <a:ext uri="{FF2B5EF4-FFF2-40B4-BE49-F238E27FC236}">
                <a16:creationId xmlns:a16="http://schemas.microsoft.com/office/drawing/2014/main" id="{A01484D8-C169-4949-9566-6364F17D0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2011329" y="2309422"/>
            <a:ext cx="927488" cy="9274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EFAE1959-2BE7-4BE3-9F4F-0F39B7540655}"/>
              </a:ext>
            </a:extLst>
          </p:cNvPr>
          <p:cNvSpPr/>
          <p:nvPr/>
        </p:nvSpPr>
        <p:spPr>
          <a:xfrm>
            <a:off x="6122909" y="3252965"/>
            <a:ext cx="1125229" cy="872736"/>
          </a:xfrm>
          <a:prstGeom prst="rightArrow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2EB143-5C89-40A2-A058-083B7830258E}"/>
              </a:ext>
            </a:extLst>
          </p:cNvPr>
          <p:cNvGrpSpPr/>
          <p:nvPr/>
        </p:nvGrpSpPr>
        <p:grpSpPr>
          <a:xfrm>
            <a:off x="7988455" y="1183640"/>
            <a:ext cx="2363562" cy="4711933"/>
            <a:chOff x="7988455" y="1183640"/>
            <a:chExt cx="2363562" cy="4711933"/>
          </a:xfrm>
        </p:grpSpPr>
        <p:pic>
          <p:nvPicPr>
            <p:cNvPr id="104" name="Picture 8" descr="See the source image">
              <a:extLst>
                <a:ext uri="{FF2B5EF4-FFF2-40B4-BE49-F238E27FC236}">
                  <a16:creationId xmlns:a16="http://schemas.microsoft.com/office/drawing/2014/main" id="{3B28B4A7-F996-4DC7-9B5A-12CA9153B9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7988455" y="1344910"/>
              <a:ext cx="1254005" cy="125400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105" name="Picture 8" descr="See the source image">
              <a:extLst>
                <a:ext uri="{FF2B5EF4-FFF2-40B4-BE49-F238E27FC236}">
                  <a16:creationId xmlns:a16="http://schemas.microsoft.com/office/drawing/2014/main" id="{EFF55045-EC3B-4D1D-BDF0-01AB54298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7988456" y="3603249"/>
              <a:ext cx="1254005" cy="125400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</p:pic>
        <p:pic>
          <p:nvPicPr>
            <p:cNvPr id="106" name="Picture 8" descr="See the source image">
              <a:extLst>
                <a:ext uri="{FF2B5EF4-FFF2-40B4-BE49-F238E27FC236}">
                  <a16:creationId xmlns:a16="http://schemas.microsoft.com/office/drawing/2014/main" id="{0031A719-2425-44C7-918D-0126963E3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9098012" y="2474080"/>
              <a:ext cx="1254005" cy="125400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</p:pic>
        <p:pic>
          <p:nvPicPr>
            <p:cNvPr id="107" name="Picture 8" descr="See the source image">
              <a:extLst>
                <a:ext uri="{FF2B5EF4-FFF2-40B4-BE49-F238E27FC236}">
                  <a16:creationId xmlns:a16="http://schemas.microsoft.com/office/drawing/2014/main" id="{ECEB7391-A6B0-4D96-8A60-F8739908C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9098011" y="4641568"/>
              <a:ext cx="1254005" cy="125400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5ECCFEE-32A7-48A5-A281-95944C50865D}"/>
                </a:ext>
              </a:extLst>
            </p:cNvPr>
            <p:cNvSpPr txBox="1"/>
            <p:nvPr/>
          </p:nvSpPr>
          <p:spPr>
            <a:xfrm>
              <a:off x="8417535" y="1183640"/>
              <a:ext cx="3911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effectLst/>
                  <a:latin typeface="Roboto" panose="02000000000000000000" pitchFamily="2" charset="0"/>
                </a:rPr>
                <a:t>6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6EA768F-A409-46ED-BA8E-1EAE99ABC080}"/>
                </a:ext>
              </a:extLst>
            </p:cNvPr>
            <p:cNvSpPr txBox="1"/>
            <p:nvPr/>
          </p:nvSpPr>
          <p:spPr>
            <a:xfrm>
              <a:off x="9529456" y="2274725"/>
              <a:ext cx="3911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effectLst/>
                  <a:latin typeface="Roboto" panose="02000000000000000000" pitchFamily="2" charset="0"/>
                </a:rPr>
                <a:t>5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191E52A7-5D5E-4F2F-B4E1-20573B27931E}"/>
                </a:ext>
              </a:extLst>
            </p:cNvPr>
            <p:cNvSpPr txBox="1"/>
            <p:nvPr/>
          </p:nvSpPr>
          <p:spPr>
            <a:xfrm>
              <a:off x="8417535" y="3429000"/>
              <a:ext cx="3911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Roboto" panose="02000000000000000000" pitchFamily="2" charset="0"/>
                </a:rPr>
                <a:t>3</a:t>
              </a:r>
              <a:endParaRPr lang="en-US" sz="3200" b="1" dirty="0">
                <a:effectLst/>
                <a:latin typeface="Roboto" panose="02000000000000000000" pitchFamily="2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E51983C-7D66-4D4A-9AC4-F24F1E1CB212}"/>
                </a:ext>
              </a:extLst>
            </p:cNvPr>
            <p:cNvSpPr txBox="1"/>
            <p:nvPr/>
          </p:nvSpPr>
          <p:spPr>
            <a:xfrm>
              <a:off x="9529456" y="4451521"/>
              <a:ext cx="3911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effectLst/>
                  <a:latin typeface="Roboto" panose="02000000000000000000" pitchFamily="2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5101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85AFA54-52F9-4980-8EB2-0C3008F47E85}"/>
              </a:ext>
            </a:extLst>
          </p:cNvPr>
          <p:cNvSpPr txBox="1">
            <a:spLocks/>
          </p:cNvSpPr>
          <p:nvPr/>
        </p:nvSpPr>
        <p:spPr>
          <a:xfrm>
            <a:off x="172164" y="163674"/>
            <a:ext cx="12324635" cy="988730"/>
          </a:xfrm>
          <a:prstGeom prst="rect">
            <a:avLst/>
          </a:prstGeom>
          <a:noFill/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Learn Errors + </a:t>
            </a:r>
          </a:p>
          <a:p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Infer Sample Composition </a:t>
            </a: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EFAE1959-2BE7-4BE3-9F4F-0F39B7540655}"/>
              </a:ext>
            </a:extLst>
          </p:cNvPr>
          <p:cNvSpPr/>
          <p:nvPr/>
        </p:nvSpPr>
        <p:spPr>
          <a:xfrm>
            <a:off x="5206559" y="3311074"/>
            <a:ext cx="1125229" cy="872736"/>
          </a:xfrm>
          <a:prstGeom prst="rightArrow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4B566FD-7841-4881-B284-B3B78168DE1A}"/>
              </a:ext>
            </a:extLst>
          </p:cNvPr>
          <p:cNvGrpSpPr/>
          <p:nvPr/>
        </p:nvGrpSpPr>
        <p:grpSpPr>
          <a:xfrm>
            <a:off x="324110" y="1447800"/>
            <a:ext cx="2363562" cy="4711933"/>
            <a:chOff x="7988455" y="1183640"/>
            <a:chExt cx="2363562" cy="4711933"/>
          </a:xfrm>
        </p:grpSpPr>
        <p:pic>
          <p:nvPicPr>
            <p:cNvPr id="110" name="Picture 8" descr="See the source image">
              <a:extLst>
                <a:ext uri="{FF2B5EF4-FFF2-40B4-BE49-F238E27FC236}">
                  <a16:creationId xmlns:a16="http://schemas.microsoft.com/office/drawing/2014/main" id="{C2DD4D23-4459-4A81-9099-2CBFE7237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7988455" y="1344910"/>
              <a:ext cx="1254005" cy="125400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111" name="Picture 8" descr="See the source image">
              <a:extLst>
                <a:ext uri="{FF2B5EF4-FFF2-40B4-BE49-F238E27FC236}">
                  <a16:creationId xmlns:a16="http://schemas.microsoft.com/office/drawing/2014/main" id="{419DE80D-B03C-4874-9F3A-301D321FED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7988456" y="3603249"/>
              <a:ext cx="1254005" cy="125400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</p:pic>
        <p:pic>
          <p:nvPicPr>
            <p:cNvPr id="112" name="Picture 8" descr="See the source image">
              <a:extLst>
                <a:ext uri="{FF2B5EF4-FFF2-40B4-BE49-F238E27FC236}">
                  <a16:creationId xmlns:a16="http://schemas.microsoft.com/office/drawing/2014/main" id="{B51A1520-C58C-4973-B1AF-2F4DCCB456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9098012" y="2474080"/>
              <a:ext cx="1254005" cy="125400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</p:pic>
        <p:pic>
          <p:nvPicPr>
            <p:cNvPr id="113" name="Picture 8" descr="See the source image">
              <a:extLst>
                <a:ext uri="{FF2B5EF4-FFF2-40B4-BE49-F238E27FC236}">
                  <a16:creationId xmlns:a16="http://schemas.microsoft.com/office/drawing/2014/main" id="{4C63E61B-10D8-4D61-8EBE-316AA2AB3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9098011" y="4641568"/>
              <a:ext cx="1254005" cy="125400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B60ACA9-9F10-4B33-95B7-4756EADC6B08}"/>
                </a:ext>
              </a:extLst>
            </p:cNvPr>
            <p:cNvSpPr txBox="1"/>
            <p:nvPr/>
          </p:nvSpPr>
          <p:spPr>
            <a:xfrm>
              <a:off x="8417535" y="1183640"/>
              <a:ext cx="3911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effectLst/>
                  <a:latin typeface="Roboto" panose="02000000000000000000" pitchFamily="2" charset="0"/>
                </a:rPr>
                <a:t>6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6C18C83-4693-4C73-A3DE-0BE43D828228}"/>
                </a:ext>
              </a:extLst>
            </p:cNvPr>
            <p:cNvSpPr txBox="1"/>
            <p:nvPr/>
          </p:nvSpPr>
          <p:spPr>
            <a:xfrm>
              <a:off x="9529456" y="2274725"/>
              <a:ext cx="3911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effectLst/>
                  <a:latin typeface="Roboto" panose="02000000000000000000" pitchFamily="2" charset="0"/>
                </a:rPr>
                <a:t>5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64759A1-1BD6-4893-B414-E829EE8E2087}"/>
                </a:ext>
              </a:extLst>
            </p:cNvPr>
            <p:cNvSpPr txBox="1"/>
            <p:nvPr/>
          </p:nvSpPr>
          <p:spPr>
            <a:xfrm>
              <a:off x="8417535" y="3429000"/>
              <a:ext cx="3911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Roboto" panose="02000000000000000000" pitchFamily="2" charset="0"/>
                </a:rPr>
                <a:t>3</a:t>
              </a:r>
              <a:endParaRPr lang="en-US" sz="3200" b="1" dirty="0">
                <a:effectLst/>
                <a:latin typeface="Roboto" panose="02000000000000000000" pitchFamily="2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9BFA1DB-C370-4583-8D88-4EBEA2AFF109}"/>
                </a:ext>
              </a:extLst>
            </p:cNvPr>
            <p:cNvSpPr txBox="1"/>
            <p:nvPr/>
          </p:nvSpPr>
          <p:spPr>
            <a:xfrm>
              <a:off x="9529456" y="4451521"/>
              <a:ext cx="3911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effectLst/>
                  <a:latin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0C07AA0-1C95-47F8-ABCB-8C3347562B21}"/>
              </a:ext>
            </a:extLst>
          </p:cNvPr>
          <p:cNvGrpSpPr/>
          <p:nvPr/>
        </p:nvGrpSpPr>
        <p:grpSpPr>
          <a:xfrm>
            <a:off x="2640590" y="1455484"/>
            <a:ext cx="2363562" cy="4650081"/>
            <a:chOff x="7988455" y="1245492"/>
            <a:chExt cx="2363562" cy="4650081"/>
          </a:xfrm>
        </p:grpSpPr>
        <p:pic>
          <p:nvPicPr>
            <p:cNvPr id="119" name="Picture 8" descr="See the source image">
              <a:extLst>
                <a:ext uri="{FF2B5EF4-FFF2-40B4-BE49-F238E27FC236}">
                  <a16:creationId xmlns:a16="http://schemas.microsoft.com/office/drawing/2014/main" id="{23A21004-04FC-40ED-B441-72674A113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7988455" y="1344910"/>
              <a:ext cx="1254005" cy="125400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</p:pic>
        <p:pic>
          <p:nvPicPr>
            <p:cNvPr id="120" name="Picture 8" descr="See the source image">
              <a:extLst>
                <a:ext uri="{FF2B5EF4-FFF2-40B4-BE49-F238E27FC236}">
                  <a16:creationId xmlns:a16="http://schemas.microsoft.com/office/drawing/2014/main" id="{9C2B635F-9ACC-406E-B876-E85404B13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7988456" y="3603249"/>
              <a:ext cx="1254005" cy="1254005"/>
            </a:xfrm>
            <a:prstGeom prst="rect">
              <a:avLst/>
            </a:prstGeom>
            <a:solidFill>
              <a:srgbClr val="66FF33"/>
            </a:solidFill>
          </p:spPr>
        </p:pic>
        <p:pic>
          <p:nvPicPr>
            <p:cNvPr id="121" name="Picture 8" descr="See the source image">
              <a:extLst>
                <a:ext uri="{FF2B5EF4-FFF2-40B4-BE49-F238E27FC236}">
                  <a16:creationId xmlns:a16="http://schemas.microsoft.com/office/drawing/2014/main" id="{5C8DFCAD-2861-498A-90A8-FA9EC22B21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9098012" y="2474080"/>
              <a:ext cx="1254005" cy="1254005"/>
            </a:xfrm>
            <a:prstGeom prst="rect">
              <a:avLst/>
            </a:prstGeom>
            <a:solidFill>
              <a:srgbClr val="FFFF00"/>
            </a:solidFill>
          </p:spPr>
        </p:pic>
        <p:pic>
          <p:nvPicPr>
            <p:cNvPr id="122" name="Picture 8" descr="See the source image">
              <a:extLst>
                <a:ext uri="{FF2B5EF4-FFF2-40B4-BE49-F238E27FC236}">
                  <a16:creationId xmlns:a16="http://schemas.microsoft.com/office/drawing/2014/main" id="{F7C67788-90ED-4E53-B779-FC2C1BBF07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9098011" y="4641568"/>
              <a:ext cx="1254005" cy="1254005"/>
            </a:xfrm>
            <a:prstGeom prst="rect">
              <a:avLst/>
            </a:prstGeom>
            <a:solidFill>
              <a:srgbClr val="FF00FF"/>
            </a:solidFill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8992FD0-79CA-4B37-9D81-10F3E137FEEA}"/>
                </a:ext>
              </a:extLst>
            </p:cNvPr>
            <p:cNvSpPr txBox="1"/>
            <p:nvPr/>
          </p:nvSpPr>
          <p:spPr>
            <a:xfrm>
              <a:off x="8260019" y="1245492"/>
              <a:ext cx="70614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Roboto" panose="02000000000000000000" pitchFamily="2" charset="0"/>
                </a:rPr>
                <a:t>10</a:t>
              </a:r>
              <a:endParaRPr lang="en-US" sz="3200" b="1" dirty="0">
                <a:effectLst/>
                <a:latin typeface="Roboto" panose="02000000000000000000" pitchFamily="2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B09E0B1-3449-472B-8BF9-A1AA9686791D}"/>
                </a:ext>
              </a:extLst>
            </p:cNvPr>
            <p:cNvSpPr txBox="1"/>
            <p:nvPr/>
          </p:nvSpPr>
          <p:spPr>
            <a:xfrm>
              <a:off x="9529456" y="2274725"/>
              <a:ext cx="3911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effectLst/>
                  <a:latin typeface="Roboto" panose="02000000000000000000" pitchFamily="2" charset="0"/>
                </a:rPr>
                <a:t>3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24AAAA2-7795-4326-8CAF-0A162625775D}"/>
                </a:ext>
              </a:extLst>
            </p:cNvPr>
            <p:cNvSpPr txBox="1"/>
            <p:nvPr/>
          </p:nvSpPr>
          <p:spPr>
            <a:xfrm>
              <a:off x="8234583" y="3488246"/>
              <a:ext cx="71630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Roboto" panose="02000000000000000000" pitchFamily="2" charset="0"/>
                </a:rPr>
                <a:t>12</a:t>
              </a:r>
              <a:endParaRPr lang="en-US" sz="3200" b="1" dirty="0">
                <a:effectLst/>
                <a:latin typeface="Roboto" panose="02000000000000000000" pitchFamily="2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E58E39E-BDA6-40B2-A42A-49B06C761A97}"/>
                </a:ext>
              </a:extLst>
            </p:cNvPr>
            <p:cNvSpPr txBox="1"/>
            <p:nvPr/>
          </p:nvSpPr>
          <p:spPr>
            <a:xfrm>
              <a:off x="9529456" y="4451521"/>
              <a:ext cx="3911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effectLst/>
                  <a:latin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FB19E287-4D7A-48E4-A8F1-F54FBCEB77DA}"/>
              </a:ext>
            </a:extLst>
          </p:cNvPr>
          <p:cNvSpPr txBox="1"/>
          <p:nvPr/>
        </p:nvSpPr>
        <p:spPr>
          <a:xfrm>
            <a:off x="8382000" y="1610251"/>
            <a:ext cx="3190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u="sng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ASV1</a:t>
            </a:r>
          </a:p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</a:rPr>
              <a:t>ATCGATCGATCGATCGATCG</a:t>
            </a:r>
            <a:endParaRPr lang="en-US" b="1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A079B47-393A-452C-842B-0673D1C77012}"/>
              </a:ext>
            </a:extLst>
          </p:cNvPr>
          <p:cNvGrpSpPr/>
          <p:nvPr/>
        </p:nvGrpSpPr>
        <p:grpSpPr>
          <a:xfrm>
            <a:off x="6431741" y="934603"/>
            <a:ext cx="2965236" cy="5233003"/>
            <a:chOff x="7386781" y="424258"/>
            <a:chExt cx="2965236" cy="5233003"/>
          </a:xfrm>
        </p:grpSpPr>
        <p:pic>
          <p:nvPicPr>
            <p:cNvPr id="149" name="Picture 8" descr="See the source image">
              <a:extLst>
                <a:ext uri="{FF2B5EF4-FFF2-40B4-BE49-F238E27FC236}">
                  <a16:creationId xmlns:a16="http://schemas.microsoft.com/office/drawing/2014/main" id="{34F6ABD4-F66B-42E8-8E45-7BD77DF87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9060744" y="585528"/>
              <a:ext cx="1254005" cy="125400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150" name="Picture 8" descr="See the source image">
              <a:extLst>
                <a:ext uri="{FF2B5EF4-FFF2-40B4-BE49-F238E27FC236}">
                  <a16:creationId xmlns:a16="http://schemas.microsoft.com/office/drawing/2014/main" id="{9C5F979C-DF97-4AF8-A7E4-C4CFC6F021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9095878" y="4403256"/>
              <a:ext cx="1254005" cy="125400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</p:pic>
        <p:pic>
          <p:nvPicPr>
            <p:cNvPr id="151" name="Picture 8" descr="See the source image">
              <a:extLst>
                <a:ext uri="{FF2B5EF4-FFF2-40B4-BE49-F238E27FC236}">
                  <a16:creationId xmlns:a16="http://schemas.microsoft.com/office/drawing/2014/main" id="{660CAF5A-E51F-4E4A-AB1C-0F7D9B6E8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9098012" y="2474080"/>
              <a:ext cx="1254005" cy="125400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</p:pic>
        <p:pic>
          <p:nvPicPr>
            <p:cNvPr id="152" name="Picture 8" descr="See the source image">
              <a:extLst>
                <a:ext uri="{FF2B5EF4-FFF2-40B4-BE49-F238E27FC236}">
                  <a16:creationId xmlns:a16="http://schemas.microsoft.com/office/drawing/2014/main" id="{AC2FC813-3061-4BCF-AB8E-0B31FE9C2A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7386781" y="3861219"/>
              <a:ext cx="1254005" cy="125400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82DBB3E-A8B8-4802-964C-BA35DF3401F4}"/>
                </a:ext>
              </a:extLst>
            </p:cNvPr>
            <p:cNvSpPr txBox="1"/>
            <p:nvPr/>
          </p:nvSpPr>
          <p:spPr>
            <a:xfrm>
              <a:off x="9489824" y="424258"/>
              <a:ext cx="3911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effectLst/>
                  <a:latin typeface="Roboto" panose="02000000000000000000" pitchFamily="2" charset="0"/>
                </a:rPr>
                <a:t>6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F4A8293-4959-4B81-BC87-043093B07EB9}"/>
                </a:ext>
              </a:extLst>
            </p:cNvPr>
            <p:cNvSpPr txBox="1"/>
            <p:nvPr/>
          </p:nvSpPr>
          <p:spPr>
            <a:xfrm>
              <a:off x="9529456" y="2274725"/>
              <a:ext cx="3911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effectLst/>
                  <a:latin typeface="Roboto" panose="02000000000000000000" pitchFamily="2" charset="0"/>
                </a:rPr>
                <a:t>5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515F0C2-F3B2-4C7A-8793-3EBF492F2361}"/>
                </a:ext>
              </a:extLst>
            </p:cNvPr>
            <p:cNvSpPr txBox="1"/>
            <p:nvPr/>
          </p:nvSpPr>
          <p:spPr>
            <a:xfrm>
              <a:off x="9524957" y="4229007"/>
              <a:ext cx="3911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Roboto" panose="02000000000000000000" pitchFamily="2" charset="0"/>
                </a:rPr>
                <a:t>3</a:t>
              </a:r>
              <a:endParaRPr lang="en-US" sz="3200" b="1" dirty="0">
                <a:effectLst/>
                <a:latin typeface="Roboto" panose="02000000000000000000" pitchFamily="2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957C416-AE01-47B2-90FD-25C880263846}"/>
                </a:ext>
              </a:extLst>
            </p:cNvPr>
            <p:cNvSpPr txBox="1"/>
            <p:nvPr/>
          </p:nvSpPr>
          <p:spPr>
            <a:xfrm>
              <a:off x="7818226" y="3671172"/>
              <a:ext cx="3911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effectLst/>
                  <a:latin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62C40EA-D09E-4C13-99DA-266DDBC48F20}"/>
              </a:ext>
            </a:extLst>
          </p:cNvPr>
          <p:cNvGrpSpPr/>
          <p:nvPr/>
        </p:nvGrpSpPr>
        <p:grpSpPr>
          <a:xfrm>
            <a:off x="6608038" y="983322"/>
            <a:ext cx="4648250" cy="5135113"/>
            <a:chOff x="5285372" y="566398"/>
            <a:chExt cx="4648250" cy="5135113"/>
          </a:xfrm>
        </p:grpSpPr>
        <p:pic>
          <p:nvPicPr>
            <p:cNvPr id="158" name="Picture 8" descr="See the source image">
              <a:extLst>
                <a:ext uri="{FF2B5EF4-FFF2-40B4-BE49-F238E27FC236}">
                  <a16:creationId xmlns:a16="http://schemas.microsoft.com/office/drawing/2014/main" id="{64756527-73A6-4CFF-B438-F810EE0DE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8646409" y="665816"/>
              <a:ext cx="1254005" cy="125400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</p:pic>
        <p:pic>
          <p:nvPicPr>
            <p:cNvPr id="159" name="Picture 8" descr="See the source image">
              <a:extLst>
                <a:ext uri="{FF2B5EF4-FFF2-40B4-BE49-F238E27FC236}">
                  <a16:creationId xmlns:a16="http://schemas.microsoft.com/office/drawing/2014/main" id="{450073FB-EAF4-4A3D-AAB7-F2AD2C4AF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8671228" y="4447506"/>
              <a:ext cx="1254005" cy="1254005"/>
            </a:xfrm>
            <a:prstGeom prst="rect">
              <a:avLst/>
            </a:prstGeom>
            <a:solidFill>
              <a:srgbClr val="66FF33"/>
            </a:solidFill>
          </p:spPr>
        </p:pic>
        <p:pic>
          <p:nvPicPr>
            <p:cNvPr id="160" name="Picture 8" descr="See the source image">
              <a:extLst>
                <a:ext uri="{FF2B5EF4-FFF2-40B4-BE49-F238E27FC236}">
                  <a16:creationId xmlns:a16="http://schemas.microsoft.com/office/drawing/2014/main" id="{9A35C8FD-ADAE-4005-AE47-17511312C5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8679617" y="2574888"/>
              <a:ext cx="1254005" cy="1254005"/>
            </a:xfrm>
            <a:prstGeom prst="rect">
              <a:avLst/>
            </a:prstGeom>
            <a:solidFill>
              <a:srgbClr val="FFFF00"/>
            </a:solidFill>
          </p:spPr>
        </p:pic>
        <p:pic>
          <p:nvPicPr>
            <p:cNvPr id="161" name="Picture 8" descr="See the source image">
              <a:extLst>
                <a:ext uri="{FF2B5EF4-FFF2-40B4-BE49-F238E27FC236}">
                  <a16:creationId xmlns:a16="http://schemas.microsoft.com/office/drawing/2014/main" id="{510DBF76-9B17-4C32-A185-1C135FB6A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5285372" y="1409766"/>
              <a:ext cx="1254005" cy="1254005"/>
            </a:xfrm>
            <a:prstGeom prst="rect">
              <a:avLst/>
            </a:prstGeom>
            <a:solidFill>
              <a:srgbClr val="FF00FF"/>
            </a:solidFill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691A99D1-F447-4C64-84D6-97F18EADBE7A}"/>
                </a:ext>
              </a:extLst>
            </p:cNvPr>
            <p:cNvSpPr txBox="1"/>
            <p:nvPr/>
          </p:nvSpPr>
          <p:spPr>
            <a:xfrm>
              <a:off x="8917973" y="566398"/>
              <a:ext cx="70614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Roboto" panose="02000000000000000000" pitchFamily="2" charset="0"/>
                </a:rPr>
                <a:t>10</a:t>
              </a:r>
              <a:endParaRPr lang="en-US" sz="3200" b="1" dirty="0">
                <a:effectLst/>
                <a:latin typeface="Roboto" panose="02000000000000000000" pitchFamily="2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9346707-4D36-459A-B99C-4B49FC13DD2B}"/>
                </a:ext>
              </a:extLst>
            </p:cNvPr>
            <p:cNvSpPr txBox="1"/>
            <p:nvPr/>
          </p:nvSpPr>
          <p:spPr>
            <a:xfrm>
              <a:off x="9111061" y="2375533"/>
              <a:ext cx="3911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effectLst/>
                  <a:latin typeface="Roboto" panose="02000000000000000000" pitchFamily="2" charset="0"/>
                </a:rPr>
                <a:t>3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F0243C7-B65A-4FDB-BDC6-8BBDC3DB38CD}"/>
                </a:ext>
              </a:extLst>
            </p:cNvPr>
            <p:cNvSpPr txBox="1"/>
            <p:nvPr/>
          </p:nvSpPr>
          <p:spPr>
            <a:xfrm>
              <a:off x="8917355" y="4332503"/>
              <a:ext cx="71630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Roboto" panose="02000000000000000000" pitchFamily="2" charset="0"/>
                </a:rPr>
                <a:t>12</a:t>
              </a:r>
              <a:endParaRPr lang="en-US" sz="3200" b="1" dirty="0">
                <a:effectLst/>
                <a:latin typeface="Roboto" panose="02000000000000000000" pitchFamily="2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1195F6B-E50A-446D-8351-771F6ED659BD}"/>
                </a:ext>
              </a:extLst>
            </p:cNvPr>
            <p:cNvSpPr txBox="1"/>
            <p:nvPr/>
          </p:nvSpPr>
          <p:spPr>
            <a:xfrm>
              <a:off x="5716817" y="1219719"/>
              <a:ext cx="3911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effectLst/>
                  <a:latin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5E05A89-8704-48B1-A687-CF7BBD8BDBE0}"/>
              </a:ext>
            </a:extLst>
          </p:cNvPr>
          <p:cNvSpPr/>
          <p:nvPr/>
        </p:nvSpPr>
        <p:spPr>
          <a:xfrm>
            <a:off x="7845991" y="795534"/>
            <a:ext cx="3661621" cy="183737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104390F8-E321-4244-BD7B-CECD4E72699C}"/>
              </a:ext>
            </a:extLst>
          </p:cNvPr>
          <p:cNvSpPr/>
          <p:nvPr/>
        </p:nvSpPr>
        <p:spPr>
          <a:xfrm>
            <a:off x="7911759" y="2696680"/>
            <a:ext cx="3661621" cy="183737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34E7E93-23EC-4549-8C40-96037AB84809}"/>
              </a:ext>
            </a:extLst>
          </p:cNvPr>
          <p:cNvSpPr/>
          <p:nvPr/>
        </p:nvSpPr>
        <p:spPr>
          <a:xfrm>
            <a:off x="7894982" y="4604717"/>
            <a:ext cx="3661621" cy="1837378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8B8B16C9-16CB-40D6-B7A5-02CA58B8093F}"/>
              </a:ext>
            </a:extLst>
          </p:cNvPr>
          <p:cNvSpPr/>
          <p:nvPr/>
        </p:nvSpPr>
        <p:spPr>
          <a:xfrm>
            <a:off x="6158709" y="4139243"/>
            <a:ext cx="1665038" cy="183737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40CC915-A6BF-44D1-B00E-4FF93A586198}"/>
              </a:ext>
            </a:extLst>
          </p:cNvPr>
          <p:cNvSpPr/>
          <p:nvPr/>
        </p:nvSpPr>
        <p:spPr>
          <a:xfrm>
            <a:off x="6320458" y="1600478"/>
            <a:ext cx="1665038" cy="1837378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44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85AFA54-52F9-4980-8EB2-0C3008F47E85}"/>
              </a:ext>
            </a:extLst>
          </p:cNvPr>
          <p:cNvSpPr txBox="1">
            <a:spLocks/>
          </p:cNvSpPr>
          <p:nvPr/>
        </p:nvSpPr>
        <p:spPr>
          <a:xfrm>
            <a:off x="147090" y="849142"/>
            <a:ext cx="5873436" cy="1471330"/>
          </a:xfrm>
          <a:prstGeom prst="rect">
            <a:avLst/>
          </a:prstGeom>
          <a:solidFill>
            <a:schemeClr val="bg1">
              <a:alpha val="90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Dereplicate data,</a:t>
            </a:r>
          </a:p>
          <a:p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Learn errors,</a:t>
            </a:r>
          </a:p>
          <a:p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Infer sample 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0E0F5-FB2D-446F-B888-269604BD03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0664" y="1584807"/>
            <a:ext cx="6411686" cy="50341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3694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85AFA54-52F9-4980-8EB2-0C3008F47E85}"/>
              </a:ext>
            </a:extLst>
          </p:cNvPr>
          <p:cNvSpPr txBox="1">
            <a:spLocks/>
          </p:cNvSpPr>
          <p:nvPr/>
        </p:nvSpPr>
        <p:spPr>
          <a:xfrm>
            <a:off x="629920" y="194910"/>
            <a:ext cx="3647440" cy="988730"/>
          </a:xfrm>
          <a:prstGeom prst="rect">
            <a:avLst/>
          </a:prstGeom>
          <a:noFill/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Species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B8747E-4871-4734-B437-60021BF3150D}"/>
              </a:ext>
            </a:extLst>
          </p:cNvPr>
          <p:cNvSpPr txBox="1">
            <a:spLocks/>
          </p:cNvSpPr>
          <p:nvPr/>
        </p:nvSpPr>
        <p:spPr>
          <a:xfrm>
            <a:off x="4281430" y="594865"/>
            <a:ext cx="3633212" cy="988730"/>
          </a:xfrm>
          <a:prstGeom prst="rect">
            <a:avLst/>
          </a:prstGeom>
          <a:noFill/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OTU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ea typeface="Arial" panose="020B0604020202020204" pitchFamily="34" charset="0"/>
              </a:rPr>
              <a:t>operational taxonomic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ea typeface="Arial" panose="020B0604020202020204" pitchFamily="34" charset="0"/>
              </a:rPr>
              <a:t>clustered by percent similarity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0775A7-708B-43B6-8ED0-022B168F8FB4}"/>
              </a:ext>
            </a:extLst>
          </p:cNvPr>
          <p:cNvSpPr txBox="1">
            <a:spLocks/>
          </p:cNvSpPr>
          <p:nvPr/>
        </p:nvSpPr>
        <p:spPr>
          <a:xfrm>
            <a:off x="7934962" y="441368"/>
            <a:ext cx="3657600" cy="988730"/>
          </a:xfrm>
          <a:prstGeom prst="rect">
            <a:avLst/>
          </a:prstGeom>
          <a:noFill/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ASV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ea typeface="Arial" panose="020B0604020202020204" pitchFamily="34" charset="0"/>
              </a:rPr>
              <a:t>amplicon sequence variant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" panose="020B0604020202020204" pitchFamily="34" charset="0"/>
                <a:ea typeface="Arial" panose="020B0604020202020204" pitchFamily="34" charset="0"/>
              </a:rPr>
              <a:t>exact sequences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114009B-A350-4B9B-A1AC-F7B8BAFF7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370" y="1608852"/>
            <a:ext cx="3649842" cy="332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149207-8E74-4A28-BC64-C07F7D07A713}"/>
              </a:ext>
            </a:extLst>
          </p:cNvPr>
          <p:cNvSpPr txBox="1"/>
          <p:nvPr/>
        </p:nvSpPr>
        <p:spPr>
          <a:xfrm>
            <a:off x="367030" y="1239520"/>
            <a:ext cx="1808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effectLst/>
                <a:latin typeface="Roboto" panose="02000000000000000000" pitchFamily="2" charset="0"/>
              </a:rPr>
              <a:t>Escherichia coli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60410-D043-451C-AE64-6DE0711700D9}"/>
              </a:ext>
            </a:extLst>
          </p:cNvPr>
          <p:cNvSpPr txBox="1"/>
          <p:nvPr/>
        </p:nvSpPr>
        <p:spPr>
          <a:xfrm>
            <a:off x="445370" y="5027414"/>
            <a:ext cx="40047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linkMacSystemFont"/>
              </a:rPr>
              <a:t>Gram-negative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linkMacSystemFont"/>
              </a:rPr>
              <a:t>Rod-shaped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linkMacSystemFont"/>
              </a:rPr>
              <a:t>Whole genome: 4,639,221-base pairs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C1F330-3612-4433-916A-3E9944549896}"/>
              </a:ext>
            </a:extLst>
          </p:cNvPr>
          <p:cNvSpPr/>
          <p:nvPr/>
        </p:nvSpPr>
        <p:spPr>
          <a:xfrm>
            <a:off x="8382000" y="1608852"/>
            <a:ext cx="3190242" cy="98334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96573BB-AA44-42ED-9F97-3F5683BFEBAA}"/>
              </a:ext>
            </a:extLst>
          </p:cNvPr>
          <p:cNvSpPr txBox="1"/>
          <p:nvPr/>
        </p:nvSpPr>
        <p:spPr>
          <a:xfrm>
            <a:off x="8382000" y="1610251"/>
            <a:ext cx="3190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u="sng" dirty="0">
                <a:effectLst/>
                <a:latin typeface="Roboto" panose="02000000000000000000" pitchFamily="2" charset="0"/>
              </a:rPr>
              <a:t>ASV1</a:t>
            </a:r>
          </a:p>
          <a:p>
            <a:pPr algn="l"/>
            <a:r>
              <a:rPr lang="en-US" b="1" dirty="0">
                <a:latin typeface="Roboto" panose="02000000000000000000" pitchFamily="2" charset="0"/>
              </a:rPr>
              <a:t>ATCGATCGATCGATCGATCG</a:t>
            </a:r>
            <a:endParaRPr lang="en-US" b="1" dirty="0">
              <a:effectLst/>
              <a:latin typeface="Roboto" panose="02000000000000000000" pitchFamily="2" charset="0"/>
            </a:endParaRPr>
          </a:p>
        </p:txBody>
      </p:sp>
      <p:pic>
        <p:nvPicPr>
          <p:cNvPr id="62" name="Picture 8" descr="See the source image">
            <a:extLst>
              <a:ext uri="{FF2B5EF4-FFF2-40B4-BE49-F238E27FC236}">
                <a16:creationId xmlns:a16="http://schemas.microsoft.com/office/drawing/2014/main" id="{5F7D1115-BAF1-458F-8434-8F07E8A82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8510865" y="2109944"/>
            <a:ext cx="564201" cy="56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See the source image">
            <a:extLst>
              <a:ext uri="{FF2B5EF4-FFF2-40B4-BE49-F238E27FC236}">
                <a16:creationId xmlns:a16="http://schemas.microsoft.com/office/drawing/2014/main" id="{51BB29C4-BBA0-4E5E-A34E-063E799A8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9276629" y="2096534"/>
            <a:ext cx="564201" cy="56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See the source image">
            <a:extLst>
              <a:ext uri="{FF2B5EF4-FFF2-40B4-BE49-F238E27FC236}">
                <a16:creationId xmlns:a16="http://schemas.microsoft.com/office/drawing/2014/main" id="{7EAE7C74-2605-4187-9829-AB4240A9D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10035873" y="2083124"/>
            <a:ext cx="564201" cy="56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See the source image">
            <a:extLst>
              <a:ext uri="{FF2B5EF4-FFF2-40B4-BE49-F238E27FC236}">
                <a16:creationId xmlns:a16="http://schemas.microsoft.com/office/drawing/2014/main" id="{B9CC3A77-34CB-481C-B2F0-F367DF1DB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10762980" y="2083124"/>
            <a:ext cx="564201" cy="56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060A84EC-83A0-441B-846F-F27AF06503AE}"/>
              </a:ext>
            </a:extLst>
          </p:cNvPr>
          <p:cNvSpPr/>
          <p:nvPr/>
        </p:nvSpPr>
        <p:spPr>
          <a:xfrm>
            <a:off x="8394014" y="2765574"/>
            <a:ext cx="3190242" cy="9833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DAD4D1-DC95-48DA-96BC-4DBC76187D7B}"/>
              </a:ext>
            </a:extLst>
          </p:cNvPr>
          <p:cNvSpPr txBox="1"/>
          <p:nvPr/>
        </p:nvSpPr>
        <p:spPr>
          <a:xfrm>
            <a:off x="8394014" y="2766973"/>
            <a:ext cx="3190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u="sng" dirty="0">
                <a:effectLst/>
                <a:latin typeface="Roboto" panose="02000000000000000000" pitchFamily="2" charset="0"/>
              </a:rPr>
              <a:t>ASV2</a:t>
            </a:r>
          </a:p>
          <a:p>
            <a:pPr algn="l"/>
            <a:r>
              <a:rPr lang="en-US" b="1" dirty="0">
                <a:latin typeface="Roboto" panose="02000000000000000000" pitchFamily="2" charset="0"/>
              </a:rPr>
              <a:t>TAGCATTGATAGATCGACCG</a:t>
            </a:r>
            <a:endParaRPr lang="en-US" b="1" dirty="0">
              <a:effectLst/>
              <a:latin typeface="Roboto" panose="02000000000000000000" pitchFamily="2" charset="0"/>
            </a:endParaRPr>
          </a:p>
        </p:txBody>
      </p:sp>
      <p:pic>
        <p:nvPicPr>
          <p:cNvPr id="69" name="Picture 8" descr="See the source image">
            <a:extLst>
              <a:ext uri="{FF2B5EF4-FFF2-40B4-BE49-F238E27FC236}">
                <a16:creationId xmlns:a16="http://schemas.microsoft.com/office/drawing/2014/main" id="{C001FA94-AF22-4849-AF9F-F689B36A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8522879" y="3266666"/>
            <a:ext cx="564201" cy="56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 descr="See the source image">
            <a:extLst>
              <a:ext uri="{FF2B5EF4-FFF2-40B4-BE49-F238E27FC236}">
                <a16:creationId xmlns:a16="http://schemas.microsoft.com/office/drawing/2014/main" id="{2A33A9EE-CE38-4F51-B652-99B8F84C2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9288643" y="3253256"/>
            <a:ext cx="564201" cy="56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8" descr="See the source image">
            <a:extLst>
              <a:ext uri="{FF2B5EF4-FFF2-40B4-BE49-F238E27FC236}">
                <a16:creationId xmlns:a16="http://schemas.microsoft.com/office/drawing/2014/main" id="{BAD00B51-EE58-4621-B19B-4B1C9D7AE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10047887" y="3239846"/>
            <a:ext cx="564201" cy="56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 descr="See the source image">
            <a:extLst>
              <a:ext uri="{FF2B5EF4-FFF2-40B4-BE49-F238E27FC236}">
                <a16:creationId xmlns:a16="http://schemas.microsoft.com/office/drawing/2014/main" id="{513C088C-FF55-47B9-9C02-8DC76812A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10774994" y="3239846"/>
            <a:ext cx="564201" cy="56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C90F11E-95DA-4A02-B16E-37C7FFB2D08F}"/>
              </a:ext>
            </a:extLst>
          </p:cNvPr>
          <p:cNvSpPr/>
          <p:nvPr/>
        </p:nvSpPr>
        <p:spPr>
          <a:xfrm>
            <a:off x="8399133" y="3957839"/>
            <a:ext cx="3190242" cy="98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ED07D16-CFDF-4BC2-B9B3-3F59A52C80AE}"/>
              </a:ext>
            </a:extLst>
          </p:cNvPr>
          <p:cNvSpPr txBox="1"/>
          <p:nvPr/>
        </p:nvSpPr>
        <p:spPr>
          <a:xfrm>
            <a:off x="8399133" y="3959238"/>
            <a:ext cx="3190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u="sng" dirty="0">
                <a:effectLst/>
                <a:latin typeface="Roboto" panose="02000000000000000000" pitchFamily="2" charset="0"/>
              </a:rPr>
              <a:t>ASV3</a:t>
            </a:r>
          </a:p>
          <a:p>
            <a:pPr algn="l"/>
            <a:r>
              <a:rPr lang="en-US" b="1" dirty="0">
                <a:latin typeface="Roboto" panose="02000000000000000000" pitchFamily="2" charset="0"/>
              </a:rPr>
              <a:t>GCCGATAGATCGATCTCTCG</a:t>
            </a:r>
            <a:endParaRPr lang="en-US" b="1" dirty="0">
              <a:effectLst/>
              <a:latin typeface="Roboto" panose="02000000000000000000" pitchFamily="2" charset="0"/>
            </a:endParaRPr>
          </a:p>
        </p:txBody>
      </p:sp>
      <p:pic>
        <p:nvPicPr>
          <p:cNvPr id="75" name="Picture 8" descr="See the source image">
            <a:extLst>
              <a:ext uri="{FF2B5EF4-FFF2-40B4-BE49-F238E27FC236}">
                <a16:creationId xmlns:a16="http://schemas.microsoft.com/office/drawing/2014/main" id="{63646467-B96D-473B-A699-9A2AB420F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8527998" y="4458931"/>
            <a:ext cx="564201" cy="56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8" descr="See the source image">
            <a:extLst>
              <a:ext uri="{FF2B5EF4-FFF2-40B4-BE49-F238E27FC236}">
                <a16:creationId xmlns:a16="http://schemas.microsoft.com/office/drawing/2014/main" id="{4058C73A-D1FE-4BA4-B909-942D60516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9293762" y="4445521"/>
            <a:ext cx="564201" cy="56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See the source image">
            <a:extLst>
              <a:ext uri="{FF2B5EF4-FFF2-40B4-BE49-F238E27FC236}">
                <a16:creationId xmlns:a16="http://schemas.microsoft.com/office/drawing/2014/main" id="{5AE9BAE4-9B47-4A99-A8A4-4922F6D97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10053006" y="4432111"/>
            <a:ext cx="564201" cy="56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8" descr="See the source image">
            <a:extLst>
              <a:ext uri="{FF2B5EF4-FFF2-40B4-BE49-F238E27FC236}">
                <a16:creationId xmlns:a16="http://schemas.microsoft.com/office/drawing/2014/main" id="{A729763D-EC13-434B-A13D-774380D6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10780113" y="4432111"/>
            <a:ext cx="564201" cy="56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8F63F7CC-3C27-4790-B846-9B2C5E7EA168}"/>
              </a:ext>
            </a:extLst>
          </p:cNvPr>
          <p:cNvSpPr/>
          <p:nvPr/>
        </p:nvSpPr>
        <p:spPr>
          <a:xfrm>
            <a:off x="8394014" y="5164243"/>
            <a:ext cx="3190242" cy="98334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36F1250-93B7-4FE9-90D2-E7338D2D70C9}"/>
              </a:ext>
            </a:extLst>
          </p:cNvPr>
          <p:cNvSpPr txBox="1"/>
          <p:nvPr/>
        </p:nvSpPr>
        <p:spPr>
          <a:xfrm>
            <a:off x="8394014" y="5165642"/>
            <a:ext cx="3190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u="sng" dirty="0">
                <a:effectLst/>
                <a:latin typeface="Roboto" panose="02000000000000000000" pitchFamily="2" charset="0"/>
              </a:rPr>
              <a:t>ASV4</a:t>
            </a:r>
          </a:p>
          <a:p>
            <a:pPr algn="l"/>
            <a:r>
              <a:rPr lang="en-US" b="1" dirty="0">
                <a:latin typeface="Roboto" panose="02000000000000000000" pitchFamily="2" charset="0"/>
              </a:rPr>
              <a:t>CACGATCGATTGATCGATAG</a:t>
            </a:r>
            <a:endParaRPr lang="en-US" b="1" dirty="0">
              <a:effectLst/>
              <a:latin typeface="Roboto" panose="02000000000000000000" pitchFamily="2" charset="0"/>
            </a:endParaRPr>
          </a:p>
        </p:txBody>
      </p:sp>
      <p:pic>
        <p:nvPicPr>
          <p:cNvPr id="81" name="Picture 8" descr="See the source image">
            <a:extLst>
              <a:ext uri="{FF2B5EF4-FFF2-40B4-BE49-F238E27FC236}">
                <a16:creationId xmlns:a16="http://schemas.microsoft.com/office/drawing/2014/main" id="{312DCD82-B6D9-4D4B-A389-EDF84E295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8522879" y="5665335"/>
            <a:ext cx="564201" cy="56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" descr="See the source image">
            <a:extLst>
              <a:ext uri="{FF2B5EF4-FFF2-40B4-BE49-F238E27FC236}">
                <a16:creationId xmlns:a16="http://schemas.microsoft.com/office/drawing/2014/main" id="{CE9D3594-D0C5-4F30-BD50-C035CAA00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9288643" y="5651925"/>
            <a:ext cx="564201" cy="56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" descr="See the source image">
            <a:extLst>
              <a:ext uri="{FF2B5EF4-FFF2-40B4-BE49-F238E27FC236}">
                <a16:creationId xmlns:a16="http://schemas.microsoft.com/office/drawing/2014/main" id="{006A93FB-3EB0-43C1-93C7-FFABBC697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10047887" y="5638515"/>
            <a:ext cx="564201" cy="56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" descr="See the source image">
            <a:extLst>
              <a:ext uri="{FF2B5EF4-FFF2-40B4-BE49-F238E27FC236}">
                <a16:creationId xmlns:a16="http://schemas.microsoft.com/office/drawing/2014/main" id="{BD32088E-F3FB-4AD7-8CAC-32CC4BED5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10774994" y="5638515"/>
            <a:ext cx="564201" cy="56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21714A0-0881-4453-A4E2-2CFB93B5BA5C}"/>
              </a:ext>
            </a:extLst>
          </p:cNvPr>
          <p:cNvGrpSpPr/>
          <p:nvPr/>
        </p:nvGrpSpPr>
        <p:grpSpPr>
          <a:xfrm>
            <a:off x="4357116" y="2018614"/>
            <a:ext cx="1744751" cy="1700487"/>
            <a:chOff x="4357116" y="2018614"/>
            <a:chExt cx="1744751" cy="170048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DFD4CF-532A-47B5-9C2B-E505A01D8364}"/>
                </a:ext>
              </a:extLst>
            </p:cNvPr>
            <p:cNvGrpSpPr/>
            <p:nvPr/>
          </p:nvGrpSpPr>
          <p:grpSpPr>
            <a:xfrm>
              <a:off x="4357116" y="2018614"/>
              <a:ext cx="1744751" cy="1700487"/>
              <a:chOff x="4912764" y="2502935"/>
              <a:chExt cx="2803452" cy="2732329"/>
            </a:xfrm>
            <a:noFill/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97D951-075A-49A4-99F8-934109812245}"/>
                  </a:ext>
                </a:extLst>
              </p:cNvPr>
              <p:cNvSpPr/>
              <p:nvPr/>
            </p:nvSpPr>
            <p:spPr>
              <a:xfrm>
                <a:off x="5019042" y="2502935"/>
                <a:ext cx="2697174" cy="273232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8" descr="See the source image">
                <a:extLst>
                  <a:ext uri="{FF2B5EF4-FFF2-40B4-BE49-F238E27FC236}">
                    <a16:creationId xmlns:a16="http://schemas.microsoft.com/office/drawing/2014/main" id="{C906B08D-49C7-491F-B611-96569BE9BC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54332">
                <a:off x="5337343" y="2825892"/>
                <a:ext cx="906554" cy="906554"/>
              </a:xfrm>
              <a:prstGeom prst="rect">
                <a:avLst/>
              </a:prstGeom>
              <a:grpFill/>
            </p:spPr>
          </p:pic>
          <p:pic>
            <p:nvPicPr>
              <p:cNvPr id="13" name="Picture 8" descr="See the source image">
                <a:extLst>
                  <a:ext uri="{FF2B5EF4-FFF2-40B4-BE49-F238E27FC236}">
                    <a16:creationId xmlns:a16="http://schemas.microsoft.com/office/drawing/2014/main" id="{26423678-3471-45EC-82EC-1F75DE2A4D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606694">
                <a:off x="6555612" y="2894403"/>
                <a:ext cx="906554" cy="906554"/>
              </a:xfrm>
              <a:prstGeom prst="rect">
                <a:avLst/>
              </a:prstGeom>
              <a:grpFill/>
            </p:spPr>
          </p:pic>
          <p:pic>
            <p:nvPicPr>
              <p:cNvPr id="14" name="Picture 8" descr="See the source image">
                <a:extLst>
                  <a:ext uri="{FF2B5EF4-FFF2-40B4-BE49-F238E27FC236}">
                    <a16:creationId xmlns:a16="http://schemas.microsoft.com/office/drawing/2014/main" id="{0F595109-FAC7-4C8A-B6FD-BA47686B31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298146">
                <a:off x="4912764" y="3839927"/>
                <a:ext cx="906554" cy="906554"/>
              </a:xfrm>
              <a:prstGeom prst="rect">
                <a:avLst/>
              </a:prstGeom>
              <a:grpFill/>
            </p:spPr>
          </p:pic>
          <p:pic>
            <p:nvPicPr>
              <p:cNvPr id="15" name="Picture 8" descr="See the source image">
                <a:extLst>
                  <a:ext uri="{FF2B5EF4-FFF2-40B4-BE49-F238E27FC236}">
                    <a16:creationId xmlns:a16="http://schemas.microsoft.com/office/drawing/2014/main" id="{958A5368-3CA6-4284-B0B6-D51BEA48A6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7200" y="3828622"/>
                <a:ext cx="906554" cy="906554"/>
              </a:xfrm>
              <a:prstGeom prst="rect">
                <a:avLst/>
              </a:prstGeom>
              <a:grpFill/>
            </p:spPr>
          </p:pic>
          <p:pic>
            <p:nvPicPr>
              <p:cNvPr id="16" name="Picture 8" descr="See the source image">
                <a:extLst>
                  <a:ext uri="{FF2B5EF4-FFF2-40B4-BE49-F238E27FC236}">
                    <a16:creationId xmlns:a16="http://schemas.microsoft.com/office/drawing/2014/main" id="{43E88706-57D1-4452-9063-9BBAF99988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00000">
                <a:off x="5845301" y="4290636"/>
                <a:ext cx="906554" cy="906554"/>
              </a:xfrm>
              <a:prstGeom prst="rect">
                <a:avLst/>
              </a:prstGeom>
              <a:grpFill/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F43D1A-6BC7-4A7E-B87F-404C3B98D3E1}"/>
                </a:ext>
              </a:extLst>
            </p:cNvPr>
            <p:cNvSpPr txBox="1"/>
            <p:nvPr/>
          </p:nvSpPr>
          <p:spPr>
            <a:xfrm>
              <a:off x="4879435" y="2039315"/>
              <a:ext cx="8013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1" dirty="0">
                  <a:effectLst/>
                  <a:latin typeface="Roboto" panose="02000000000000000000" pitchFamily="2" charset="0"/>
                </a:rPr>
                <a:t>OTU1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03A322E-2F73-4FF1-AF78-5CE9F4513C90}"/>
                </a:ext>
              </a:extLst>
            </p:cNvPr>
            <p:cNvSpPr txBox="1"/>
            <p:nvPr/>
          </p:nvSpPr>
          <p:spPr>
            <a:xfrm>
              <a:off x="4633267" y="2527055"/>
              <a:ext cx="11733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effectLst/>
                  <a:latin typeface="Roboto" panose="02000000000000000000" pitchFamily="2" charset="0"/>
                </a:rPr>
                <a:t>97%</a:t>
              </a:r>
            </a:p>
            <a:p>
              <a:pPr algn="ctr"/>
              <a:r>
                <a:rPr lang="en-US" b="1" dirty="0">
                  <a:latin typeface="Roboto" panose="02000000000000000000" pitchFamily="2" charset="0"/>
                </a:rPr>
                <a:t>similarity</a:t>
              </a:r>
              <a:endParaRPr lang="en-US" b="1" dirty="0">
                <a:effectLst/>
                <a:latin typeface="Roboto" panose="02000000000000000000" pitchFamily="2" charset="0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0205403-B3A1-487F-9B9E-DA1FCB2057EC}"/>
              </a:ext>
            </a:extLst>
          </p:cNvPr>
          <p:cNvGrpSpPr/>
          <p:nvPr/>
        </p:nvGrpSpPr>
        <p:grpSpPr>
          <a:xfrm>
            <a:off x="6072256" y="3013342"/>
            <a:ext cx="1744751" cy="1700487"/>
            <a:chOff x="4357116" y="2018614"/>
            <a:chExt cx="1744751" cy="1700487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68010B2-FB78-4FD5-B0FF-F06A5AE9F561}"/>
                </a:ext>
              </a:extLst>
            </p:cNvPr>
            <p:cNvGrpSpPr/>
            <p:nvPr/>
          </p:nvGrpSpPr>
          <p:grpSpPr>
            <a:xfrm>
              <a:off x="4357116" y="2018614"/>
              <a:ext cx="1744751" cy="1700487"/>
              <a:chOff x="4912764" y="2502935"/>
              <a:chExt cx="2803452" cy="2732329"/>
            </a:xfrm>
            <a:noFill/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7C113DC8-48D2-480E-B750-EB8821AC54CE}"/>
                  </a:ext>
                </a:extLst>
              </p:cNvPr>
              <p:cNvSpPr/>
              <p:nvPr/>
            </p:nvSpPr>
            <p:spPr>
              <a:xfrm>
                <a:off x="5019042" y="2502935"/>
                <a:ext cx="2697174" cy="273232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4" name="Picture 8" descr="See the source image">
                <a:extLst>
                  <a:ext uri="{FF2B5EF4-FFF2-40B4-BE49-F238E27FC236}">
                    <a16:creationId xmlns:a16="http://schemas.microsoft.com/office/drawing/2014/main" id="{8A1E8835-283C-475E-83C0-63C95818A4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54332">
                <a:off x="5337343" y="2825892"/>
                <a:ext cx="906554" cy="906554"/>
              </a:xfrm>
              <a:prstGeom prst="rect">
                <a:avLst/>
              </a:prstGeom>
              <a:grpFill/>
            </p:spPr>
          </p:pic>
          <p:pic>
            <p:nvPicPr>
              <p:cNvPr id="115" name="Picture 8" descr="See the source image">
                <a:extLst>
                  <a:ext uri="{FF2B5EF4-FFF2-40B4-BE49-F238E27FC236}">
                    <a16:creationId xmlns:a16="http://schemas.microsoft.com/office/drawing/2014/main" id="{4F3C1D06-0634-4210-B308-F398808DD0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606694">
                <a:off x="6555612" y="2894403"/>
                <a:ext cx="906554" cy="906554"/>
              </a:xfrm>
              <a:prstGeom prst="rect">
                <a:avLst/>
              </a:prstGeom>
              <a:grpFill/>
            </p:spPr>
          </p:pic>
          <p:pic>
            <p:nvPicPr>
              <p:cNvPr id="116" name="Picture 8" descr="See the source image">
                <a:extLst>
                  <a:ext uri="{FF2B5EF4-FFF2-40B4-BE49-F238E27FC236}">
                    <a16:creationId xmlns:a16="http://schemas.microsoft.com/office/drawing/2014/main" id="{672D7D8B-4227-42B0-AB56-75786DDDB3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298146">
                <a:off x="4912764" y="3839927"/>
                <a:ext cx="906554" cy="906554"/>
              </a:xfrm>
              <a:prstGeom prst="rect">
                <a:avLst/>
              </a:prstGeom>
              <a:grpFill/>
            </p:spPr>
          </p:pic>
          <p:pic>
            <p:nvPicPr>
              <p:cNvPr id="117" name="Picture 8" descr="See the source image">
                <a:extLst>
                  <a:ext uri="{FF2B5EF4-FFF2-40B4-BE49-F238E27FC236}">
                    <a16:creationId xmlns:a16="http://schemas.microsoft.com/office/drawing/2014/main" id="{B8079659-ECBA-47C0-8442-4016D9AFC5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7200" y="3828622"/>
                <a:ext cx="906554" cy="906554"/>
              </a:xfrm>
              <a:prstGeom prst="rect">
                <a:avLst/>
              </a:prstGeom>
              <a:grpFill/>
            </p:spPr>
          </p:pic>
          <p:pic>
            <p:nvPicPr>
              <p:cNvPr id="118" name="Picture 8" descr="See the source image">
                <a:extLst>
                  <a:ext uri="{FF2B5EF4-FFF2-40B4-BE49-F238E27FC236}">
                    <a16:creationId xmlns:a16="http://schemas.microsoft.com/office/drawing/2014/main" id="{15E150BC-0AB4-4D6F-A202-EC5965F6DA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00000">
                <a:off x="5845301" y="4290636"/>
                <a:ext cx="906554" cy="906554"/>
              </a:xfrm>
              <a:prstGeom prst="rect">
                <a:avLst/>
              </a:prstGeom>
              <a:grpFill/>
            </p:spPr>
          </p:pic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0AC9059-3B85-410C-96D7-8303AFFA1A34}"/>
                </a:ext>
              </a:extLst>
            </p:cNvPr>
            <p:cNvSpPr txBox="1"/>
            <p:nvPr/>
          </p:nvSpPr>
          <p:spPr>
            <a:xfrm>
              <a:off x="4879435" y="2039315"/>
              <a:ext cx="8013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1" dirty="0">
                  <a:effectLst/>
                  <a:latin typeface="Roboto" panose="02000000000000000000" pitchFamily="2" charset="0"/>
                </a:rPr>
                <a:t>OTU2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59FEB94-C327-4F24-BFB5-F54232EDBFE0}"/>
                </a:ext>
              </a:extLst>
            </p:cNvPr>
            <p:cNvSpPr txBox="1"/>
            <p:nvPr/>
          </p:nvSpPr>
          <p:spPr>
            <a:xfrm>
              <a:off x="4633267" y="2527055"/>
              <a:ext cx="11733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effectLst/>
                  <a:latin typeface="Roboto" panose="02000000000000000000" pitchFamily="2" charset="0"/>
                </a:rPr>
                <a:t>97%</a:t>
              </a:r>
            </a:p>
            <a:p>
              <a:pPr algn="ctr"/>
              <a:r>
                <a:rPr lang="en-US" b="1" dirty="0">
                  <a:latin typeface="Roboto" panose="02000000000000000000" pitchFamily="2" charset="0"/>
                </a:rPr>
                <a:t>similarity</a:t>
              </a:r>
              <a:endParaRPr lang="en-US" b="1" dirty="0">
                <a:effectLst/>
                <a:latin typeface="Roboto" panose="02000000000000000000" pitchFamily="2" charset="0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F504B57-ABC3-47CF-A44D-E78116E5BF81}"/>
              </a:ext>
            </a:extLst>
          </p:cNvPr>
          <p:cNvGrpSpPr/>
          <p:nvPr/>
        </p:nvGrpSpPr>
        <p:grpSpPr>
          <a:xfrm>
            <a:off x="4305797" y="3962199"/>
            <a:ext cx="1744751" cy="1700487"/>
            <a:chOff x="4357116" y="2018614"/>
            <a:chExt cx="1744751" cy="170048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A84D272-8D2F-4B37-8391-61A425042C99}"/>
                </a:ext>
              </a:extLst>
            </p:cNvPr>
            <p:cNvGrpSpPr/>
            <p:nvPr/>
          </p:nvGrpSpPr>
          <p:grpSpPr>
            <a:xfrm>
              <a:off x="4357116" y="2018614"/>
              <a:ext cx="1744751" cy="1700487"/>
              <a:chOff x="4912764" y="2502935"/>
              <a:chExt cx="2803452" cy="2732329"/>
            </a:xfrm>
            <a:noFill/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6F06B4CD-8CA5-4DB5-BF61-EFCE8DA61CED}"/>
                  </a:ext>
                </a:extLst>
              </p:cNvPr>
              <p:cNvSpPr/>
              <p:nvPr/>
            </p:nvSpPr>
            <p:spPr>
              <a:xfrm>
                <a:off x="5019042" y="2502935"/>
                <a:ext cx="2697174" cy="2732329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4" name="Picture 8" descr="See the source image">
                <a:extLst>
                  <a:ext uri="{FF2B5EF4-FFF2-40B4-BE49-F238E27FC236}">
                    <a16:creationId xmlns:a16="http://schemas.microsoft.com/office/drawing/2014/main" id="{9A9A07F7-96BF-4C91-B260-E2A0F21DBE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54332">
                <a:off x="5337343" y="2825892"/>
                <a:ext cx="906554" cy="906554"/>
              </a:xfrm>
              <a:prstGeom prst="rect">
                <a:avLst/>
              </a:prstGeom>
              <a:grpFill/>
            </p:spPr>
          </p:pic>
          <p:pic>
            <p:nvPicPr>
              <p:cNvPr id="125" name="Picture 8" descr="See the source image">
                <a:extLst>
                  <a:ext uri="{FF2B5EF4-FFF2-40B4-BE49-F238E27FC236}">
                    <a16:creationId xmlns:a16="http://schemas.microsoft.com/office/drawing/2014/main" id="{2F180551-D45F-4200-8BB7-FAD622AF73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606694">
                <a:off x="6555612" y="2894403"/>
                <a:ext cx="906554" cy="906554"/>
              </a:xfrm>
              <a:prstGeom prst="rect">
                <a:avLst/>
              </a:prstGeom>
              <a:grpFill/>
            </p:spPr>
          </p:pic>
          <p:pic>
            <p:nvPicPr>
              <p:cNvPr id="126" name="Picture 8" descr="See the source image">
                <a:extLst>
                  <a:ext uri="{FF2B5EF4-FFF2-40B4-BE49-F238E27FC236}">
                    <a16:creationId xmlns:a16="http://schemas.microsoft.com/office/drawing/2014/main" id="{34F0F702-4C99-4E3C-890A-467E96F2F7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298146">
                <a:off x="4912764" y="3839927"/>
                <a:ext cx="906554" cy="906554"/>
              </a:xfrm>
              <a:prstGeom prst="rect">
                <a:avLst/>
              </a:prstGeom>
              <a:grpFill/>
            </p:spPr>
          </p:pic>
          <p:pic>
            <p:nvPicPr>
              <p:cNvPr id="127" name="Picture 8" descr="See the source image">
                <a:extLst>
                  <a:ext uri="{FF2B5EF4-FFF2-40B4-BE49-F238E27FC236}">
                    <a16:creationId xmlns:a16="http://schemas.microsoft.com/office/drawing/2014/main" id="{5D76627E-44F6-412C-8CE1-B7F25BB65B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7200" y="3828622"/>
                <a:ext cx="906554" cy="906554"/>
              </a:xfrm>
              <a:prstGeom prst="rect">
                <a:avLst/>
              </a:prstGeom>
              <a:grpFill/>
            </p:spPr>
          </p:pic>
          <p:pic>
            <p:nvPicPr>
              <p:cNvPr id="128" name="Picture 8" descr="See the source image">
                <a:extLst>
                  <a:ext uri="{FF2B5EF4-FFF2-40B4-BE49-F238E27FC236}">
                    <a16:creationId xmlns:a16="http://schemas.microsoft.com/office/drawing/2014/main" id="{D0E61568-509C-4DE2-84A3-16AC0F583F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00000">
                <a:off x="5845301" y="4290636"/>
                <a:ext cx="906554" cy="906554"/>
              </a:xfrm>
              <a:prstGeom prst="rect">
                <a:avLst/>
              </a:prstGeom>
              <a:grpFill/>
            </p:spPr>
          </p:pic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100A846-E59B-4D09-9FC8-C30A5823E525}"/>
                </a:ext>
              </a:extLst>
            </p:cNvPr>
            <p:cNvSpPr txBox="1"/>
            <p:nvPr/>
          </p:nvSpPr>
          <p:spPr>
            <a:xfrm>
              <a:off x="4879435" y="2039315"/>
              <a:ext cx="8013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1" dirty="0">
                  <a:effectLst/>
                  <a:latin typeface="Roboto" panose="02000000000000000000" pitchFamily="2" charset="0"/>
                </a:rPr>
                <a:t>OTU3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FF062F1-4E11-4DE2-BDD0-B6B5352F1965}"/>
                </a:ext>
              </a:extLst>
            </p:cNvPr>
            <p:cNvSpPr txBox="1"/>
            <p:nvPr/>
          </p:nvSpPr>
          <p:spPr>
            <a:xfrm>
              <a:off x="4633267" y="2527055"/>
              <a:ext cx="11733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effectLst/>
                  <a:latin typeface="Roboto" panose="02000000000000000000" pitchFamily="2" charset="0"/>
                </a:rPr>
                <a:t>97%</a:t>
              </a:r>
            </a:p>
            <a:p>
              <a:pPr algn="ctr"/>
              <a:r>
                <a:rPr lang="en-US" b="1" dirty="0">
                  <a:latin typeface="Roboto" panose="02000000000000000000" pitchFamily="2" charset="0"/>
                </a:rPr>
                <a:t>similarity</a:t>
              </a:r>
              <a:endParaRPr lang="en-US" b="1" dirty="0">
                <a:effectLst/>
                <a:latin typeface="Roboto" panose="02000000000000000000" pitchFamily="2" charset="0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02E0A40-8DD9-40A0-9F07-ACFE43D10CE6}"/>
              </a:ext>
            </a:extLst>
          </p:cNvPr>
          <p:cNvGrpSpPr/>
          <p:nvPr/>
        </p:nvGrpSpPr>
        <p:grpSpPr>
          <a:xfrm>
            <a:off x="6019619" y="4977485"/>
            <a:ext cx="1744751" cy="1700487"/>
            <a:chOff x="4357116" y="2018614"/>
            <a:chExt cx="1744751" cy="1700487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40140735-42F2-4363-92DD-FA93E3CCD7A8}"/>
                </a:ext>
              </a:extLst>
            </p:cNvPr>
            <p:cNvGrpSpPr/>
            <p:nvPr/>
          </p:nvGrpSpPr>
          <p:grpSpPr>
            <a:xfrm>
              <a:off x="4357116" y="2018614"/>
              <a:ext cx="1744751" cy="1700487"/>
              <a:chOff x="4912764" y="2502935"/>
              <a:chExt cx="2803452" cy="2732329"/>
            </a:xfrm>
            <a:no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8914218A-2C02-4813-9094-836007E2077E}"/>
                  </a:ext>
                </a:extLst>
              </p:cNvPr>
              <p:cNvSpPr/>
              <p:nvPr/>
            </p:nvSpPr>
            <p:spPr>
              <a:xfrm>
                <a:off x="5019042" y="2502935"/>
                <a:ext cx="2697174" cy="2732329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4" name="Picture 8" descr="See the source image">
                <a:extLst>
                  <a:ext uri="{FF2B5EF4-FFF2-40B4-BE49-F238E27FC236}">
                    <a16:creationId xmlns:a16="http://schemas.microsoft.com/office/drawing/2014/main" id="{32E1C624-B6B4-4E2F-9D94-7ED05E980A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54332">
                <a:off x="5337343" y="2825892"/>
                <a:ext cx="906554" cy="906554"/>
              </a:xfrm>
              <a:prstGeom prst="rect">
                <a:avLst/>
              </a:prstGeom>
              <a:grpFill/>
            </p:spPr>
          </p:pic>
          <p:pic>
            <p:nvPicPr>
              <p:cNvPr id="135" name="Picture 8" descr="See the source image">
                <a:extLst>
                  <a:ext uri="{FF2B5EF4-FFF2-40B4-BE49-F238E27FC236}">
                    <a16:creationId xmlns:a16="http://schemas.microsoft.com/office/drawing/2014/main" id="{027775F2-0710-4F89-9334-17CC1EB760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606694">
                <a:off x="6555612" y="2894403"/>
                <a:ext cx="906554" cy="906554"/>
              </a:xfrm>
              <a:prstGeom prst="rect">
                <a:avLst/>
              </a:prstGeom>
              <a:grpFill/>
            </p:spPr>
          </p:pic>
          <p:pic>
            <p:nvPicPr>
              <p:cNvPr id="136" name="Picture 8" descr="See the source image">
                <a:extLst>
                  <a:ext uri="{FF2B5EF4-FFF2-40B4-BE49-F238E27FC236}">
                    <a16:creationId xmlns:a16="http://schemas.microsoft.com/office/drawing/2014/main" id="{646C0B73-C0EC-4A51-9C20-2D9499FC2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298146">
                <a:off x="4912764" y="3839927"/>
                <a:ext cx="906554" cy="906554"/>
              </a:xfrm>
              <a:prstGeom prst="rect">
                <a:avLst/>
              </a:prstGeom>
              <a:grpFill/>
            </p:spPr>
          </p:pic>
          <p:pic>
            <p:nvPicPr>
              <p:cNvPr id="137" name="Picture 8" descr="See the source image">
                <a:extLst>
                  <a:ext uri="{FF2B5EF4-FFF2-40B4-BE49-F238E27FC236}">
                    <a16:creationId xmlns:a16="http://schemas.microsoft.com/office/drawing/2014/main" id="{9AAFD8BB-4424-40AD-A12C-0DD02F08AC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7200" y="3828622"/>
                <a:ext cx="906554" cy="906554"/>
              </a:xfrm>
              <a:prstGeom prst="rect">
                <a:avLst/>
              </a:prstGeom>
              <a:grpFill/>
            </p:spPr>
          </p:pic>
          <p:pic>
            <p:nvPicPr>
              <p:cNvPr id="138" name="Picture 8" descr="See the source image">
                <a:extLst>
                  <a:ext uri="{FF2B5EF4-FFF2-40B4-BE49-F238E27FC236}">
                    <a16:creationId xmlns:a16="http://schemas.microsoft.com/office/drawing/2014/main" id="{25AA1789-555B-45DF-AA73-BDFE20740A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00000">
                <a:off x="5845301" y="4290636"/>
                <a:ext cx="906554" cy="906554"/>
              </a:xfrm>
              <a:prstGeom prst="rect">
                <a:avLst/>
              </a:prstGeom>
              <a:grpFill/>
            </p:spPr>
          </p:pic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7756C8B-E118-43FD-8D0A-FCF13FB1C14A}"/>
                </a:ext>
              </a:extLst>
            </p:cNvPr>
            <p:cNvSpPr txBox="1"/>
            <p:nvPr/>
          </p:nvSpPr>
          <p:spPr>
            <a:xfrm>
              <a:off x="4879435" y="2039315"/>
              <a:ext cx="8013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1" dirty="0">
                  <a:effectLst/>
                  <a:latin typeface="Roboto" panose="02000000000000000000" pitchFamily="2" charset="0"/>
                </a:rPr>
                <a:t>OTU4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381DA99-17AA-4891-899D-034F7F736522}"/>
                </a:ext>
              </a:extLst>
            </p:cNvPr>
            <p:cNvSpPr txBox="1"/>
            <p:nvPr/>
          </p:nvSpPr>
          <p:spPr>
            <a:xfrm>
              <a:off x="4633267" y="2527055"/>
              <a:ext cx="11733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effectLst/>
                  <a:latin typeface="Roboto" panose="02000000000000000000" pitchFamily="2" charset="0"/>
                </a:rPr>
                <a:t>97%</a:t>
              </a:r>
            </a:p>
            <a:p>
              <a:pPr algn="ctr"/>
              <a:r>
                <a:rPr lang="en-US" b="1" dirty="0">
                  <a:latin typeface="Roboto" panose="02000000000000000000" pitchFamily="2" charset="0"/>
                </a:rPr>
                <a:t>similarity</a:t>
              </a:r>
              <a:endParaRPr lang="en-US" b="1" dirty="0">
                <a:effectLst/>
                <a:latin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6998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85AFA54-52F9-4980-8EB2-0C3008F47E85}"/>
              </a:ext>
            </a:extLst>
          </p:cNvPr>
          <p:cNvSpPr txBox="1">
            <a:spLocks/>
          </p:cNvSpPr>
          <p:nvPr/>
        </p:nvSpPr>
        <p:spPr>
          <a:xfrm>
            <a:off x="-207421" y="128870"/>
            <a:ext cx="8478750" cy="988730"/>
          </a:xfrm>
          <a:prstGeom prst="rect">
            <a:avLst/>
          </a:prstGeom>
          <a:noFill/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Format data as ASV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66308-6F9B-4F31-BAC1-DA3158B3AB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54" y="1112463"/>
            <a:ext cx="10578160" cy="490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63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85AFA54-52F9-4980-8EB2-0C3008F47E85}"/>
              </a:ext>
            </a:extLst>
          </p:cNvPr>
          <p:cNvSpPr txBox="1">
            <a:spLocks/>
          </p:cNvSpPr>
          <p:nvPr/>
        </p:nvSpPr>
        <p:spPr>
          <a:xfrm>
            <a:off x="81050" y="65370"/>
            <a:ext cx="7945350" cy="1115730"/>
          </a:xfrm>
          <a:prstGeom prst="rect">
            <a:avLst/>
          </a:prstGeom>
          <a:solidFill>
            <a:schemeClr val="bg1">
              <a:alpha val="90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Community data structure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6A3E94-751D-418C-A9AF-B25B70072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01" y="1315136"/>
            <a:ext cx="3511235" cy="2131831"/>
          </a:xfrm>
          <a:solidFill>
            <a:schemeClr val="bg1">
              <a:alpha val="90000"/>
            </a:schemeClr>
          </a:solidFill>
          <a:effectLst>
            <a:softEdge rad="127000"/>
          </a:effectLst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Data</a:t>
            </a:r>
          </a:p>
          <a:p>
            <a:r>
              <a:rPr lang="en-US" dirty="0"/>
              <a:t>Samples</a:t>
            </a:r>
          </a:p>
          <a:p>
            <a:r>
              <a:rPr lang="en-US" dirty="0"/>
              <a:t>ASVs</a:t>
            </a:r>
          </a:p>
          <a:p>
            <a:r>
              <a:rPr lang="en-US" dirty="0"/>
              <a:t>Richness, Abundance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E81B9-473A-43B0-B2B8-BFB0DBE55F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7587" y="1183408"/>
            <a:ext cx="7316214" cy="495069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6FFB420-407A-4334-B33E-7125C33E547D}"/>
              </a:ext>
            </a:extLst>
          </p:cNvPr>
          <p:cNvGrpSpPr/>
          <p:nvPr/>
        </p:nvGrpSpPr>
        <p:grpSpPr>
          <a:xfrm>
            <a:off x="698199" y="3732004"/>
            <a:ext cx="2722880" cy="2722880"/>
            <a:chOff x="5197984" y="602346"/>
            <a:chExt cx="2722880" cy="272288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BA3C9D8-5335-4690-912C-2FAE60239EB4}"/>
                </a:ext>
              </a:extLst>
            </p:cNvPr>
            <p:cNvSpPr/>
            <p:nvPr/>
          </p:nvSpPr>
          <p:spPr>
            <a:xfrm>
              <a:off x="5197984" y="602346"/>
              <a:ext cx="2722880" cy="272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EDA807-7B6F-41BA-B2BC-9D1616441C49}"/>
                </a:ext>
              </a:extLst>
            </p:cNvPr>
            <p:cNvSpPr/>
            <p:nvPr/>
          </p:nvSpPr>
          <p:spPr>
            <a:xfrm>
              <a:off x="5816858" y="896986"/>
              <a:ext cx="494740" cy="474614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B08762-0110-4C6F-B909-4483D36FDD87}"/>
                </a:ext>
              </a:extLst>
            </p:cNvPr>
            <p:cNvSpPr/>
            <p:nvPr/>
          </p:nvSpPr>
          <p:spPr>
            <a:xfrm>
              <a:off x="6638162" y="896986"/>
              <a:ext cx="494740" cy="474614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912B9FB-2845-47E0-A3B1-7B844C8D436F}"/>
                </a:ext>
              </a:extLst>
            </p:cNvPr>
            <p:cNvSpPr/>
            <p:nvPr/>
          </p:nvSpPr>
          <p:spPr>
            <a:xfrm>
              <a:off x="5489728" y="1600937"/>
              <a:ext cx="494740" cy="474614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BCCBF66-9A66-4256-9B24-BC1839F01B3E}"/>
                </a:ext>
              </a:extLst>
            </p:cNvPr>
            <p:cNvSpPr/>
            <p:nvPr/>
          </p:nvSpPr>
          <p:spPr>
            <a:xfrm>
              <a:off x="6276212" y="1600937"/>
              <a:ext cx="494740" cy="4746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25683F-EEAC-4FD7-B2AF-711B95067CE3}"/>
                </a:ext>
              </a:extLst>
            </p:cNvPr>
            <p:cNvSpPr/>
            <p:nvPr/>
          </p:nvSpPr>
          <p:spPr>
            <a:xfrm>
              <a:off x="5521844" y="2319174"/>
              <a:ext cx="704656" cy="267821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7E06C3D-D103-410C-830B-EF664B4E7148}"/>
                </a:ext>
              </a:extLst>
            </p:cNvPr>
            <p:cNvSpPr/>
            <p:nvPr/>
          </p:nvSpPr>
          <p:spPr>
            <a:xfrm>
              <a:off x="5920678" y="2774361"/>
              <a:ext cx="704656" cy="267821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71E61E7-FC7E-4047-9C07-7910AE062CBD}"/>
                </a:ext>
              </a:extLst>
            </p:cNvPr>
            <p:cNvSpPr/>
            <p:nvPr/>
          </p:nvSpPr>
          <p:spPr>
            <a:xfrm>
              <a:off x="6285834" y="2432567"/>
              <a:ext cx="704656" cy="267821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DAFC9C-8FDD-4DC8-925A-C8038D59A7BF}"/>
                </a:ext>
              </a:extLst>
            </p:cNvPr>
            <p:cNvSpPr/>
            <p:nvPr/>
          </p:nvSpPr>
          <p:spPr>
            <a:xfrm>
              <a:off x="6662665" y="2801668"/>
              <a:ext cx="704656" cy="267821"/>
            </a:xfrm>
            <a:prstGeom prst="ellipse">
              <a:avLst/>
            </a:prstGeom>
            <a:solidFill>
              <a:srgbClr val="FF00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CE3C81D-1B6F-48B2-8EEB-50A256338787}"/>
                </a:ext>
              </a:extLst>
            </p:cNvPr>
            <p:cNvSpPr/>
            <p:nvPr/>
          </p:nvSpPr>
          <p:spPr>
            <a:xfrm>
              <a:off x="7014993" y="1423093"/>
              <a:ext cx="199928" cy="474614"/>
            </a:xfrm>
            <a:prstGeom prst="ellipse">
              <a:avLst/>
            </a:prstGeom>
            <a:solidFill>
              <a:srgbClr val="66FF33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8CBBF0E-6680-4524-B2F8-E46FE9722D45}"/>
                </a:ext>
              </a:extLst>
            </p:cNvPr>
            <p:cNvSpPr/>
            <p:nvPr/>
          </p:nvSpPr>
          <p:spPr>
            <a:xfrm>
              <a:off x="7053656" y="2004978"/>
              <a:ext cx="199928" cy="474614"/>
            </a:xfrm>
            <a:prstGeom prst="ellipse">
              <a:avLst/>
            </a:prstGeom>
            <a:solidFill>
              <a:srgbClr val="66FF33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9B1503A-5BBC-47E8-916D-3B5539E19F54}"/>
                </a:ext>
              </a:extLst>
            </p:cNvPr>
            <p:cNvSpPr/>
            <p:nvPr/>
          </p:nvSpPr>
          <p:spPr>
            <a:xfrm>
              <a:off x="7477760" y="2004978"/>
              <a:ext cx="199928" cy="474614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CEF72DE-B99F-415B-90B4-D8A2B8A43651}"/>
                </a:ext>
              </a:extLst>
            </p:cNvPr>
            <p:cNvSpPr/>
            <p:nvPr/>
          </p:nvSpPr>
          <p:spPr>
            <a:xfrm>
              <a:off x="7431913" y="1371600"/>
              <a:ext cx="199928" cy="474614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8955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2E6785C-BEE9-4ED1-B74B-E45FE6E36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54899" y="-35040"/>
            <a:ext cx="4260112" cy="689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Partial Circle 19">
            <a:extLst>
              <a:ext uri="{FF2B5EF4-FFF2-40B4-BE49-F238E27FC236}">
                <a16:creationId xmlns:a16="http://schemas.microsoft.com/office/drawing/2014/main" id="{73C94C26-FE3F-44BA-90E4-EE3FD7501F24}"/>
              </a:ext>
            </a:extLst>
          </p:cNvPr>
          <p:cNvSpPr/>
          <p:nvPr/>
        </p:nvSpPr>
        <p:spPr>
          <a:xfrm flipH="1">
            <a:off x="6397844" y="-82448"/>
            <a:ext cx="3839252" cy="6958946"/>
          </a:xfrm>
          <a:custGeom>
            <a:avLst/>
            <a:gdLst>
              <a:gd name="connsiteX0" fmla="*/ 2927241 w 3174408"/>
              <a:gd name="connsiteY0" fmla="*/ 2437803 h 3174408"/>
              <a:gd name="connsiteX1" fmla="*/ 1341522 w 3174408"/>
              <a:gd name="connsiteY1" fmla="*/ 3155279 h 3174408"/>
              <a:gd name="connsiteX2" fmla="*/ 51228 w 3174408"/>
              <a:gd name="connsiteY2" fmla="*/ 1987196 h 3174408"/>
              <a:gd name="connsiteX3" fmla="*/ 607897 w 3174408"/>
              <a:gd name="connsiteY3" fmla="*/ 338137 h 3174408"/>
              <a:gd name="connsiteX4" fmla="*/ 1587204 w 3174408"/>
              <a:gd name="connsiteY4" fmla="*/ 1587204 h 3174408"/>
              <a:gd name="connsiteX5" fmla="*/ 2927241 w 3174408"/>
              <a:gd name="connsiteY5" fmla="*/ 2437803 h 3174408"/>
              <a:gd name="connsiteX0" fmla="*/ 2927310 w 2927310"/>
              <a:gd name="connsiteY0" fmla="*/ 2099666 h 2836325"/>
              <a:gd name="connsiteX1" fmla="*/ 1341591 w 2927310"/>
              <a:gd name="connsiteY1" fmla="*/ 2817142 h 2836325"/>
              <a:gd name="connsiteX2" fmla="*/ 51297 w 2927310"/>
              <a:gd name="connsiteY2" fmla="*/ 1649059 h 2836325"/>
              <a:gd name="connsiteX3" fmla="*/ 607966 w 2927310"/>
              <a:gd name="connsiteY3" fmla="*/ 0 h 2836325"/>
              <a:gd name="connsiteX4" fmla="*/ 1678713 w 2927310"/>
              <a:gd name="connsiteY4" fmla="*/ 1340507 h 2836325"/>
              <a:gd name="connsiteX0" fmla="*/ 2927310 w 2927310"/>
              <a:gd name="connsiteY0" fmla="*/ 2099666 h 2836325"/>
              <a:gd name="connsiteX1" fmla="*/ 1341591 w 2927310"/>
              <a:gd name="connsiteY1" fmla="*/ 2817142 h 2836325"/>
              <a:gd name="connsiteX2" fmla="*/ 51297 w 2927310"/>
              <a:gd name="connsiteY2" fmla="*/ 1649059 h 2836325"/>
              <a:gd name="connsiteX3" fmla="*/ 607966 w 2927310"/>
              <a:gd name="connsiteY3" fmla="*/ 0 h 2836325"/>
              <a:gd name="connsiteX4" fmla="*/ 2618513 w 2927310"/>
              <a:gd name="connsiteY4" fmla="*/ 667407 h 2836325"/>
              <a:gd name="connsiteX0" fmla="*/ 2927310 w 2948713"/>
              <a:gd name="connsiteY0" fmla="*/ 2099666 h 2836325"/>
              <a:gd name="connsiteX1" fmla="*/ 1341591 w 2948713"/>
              <a:gd name="connsiteY1" fmla="*/ 2817142 h 2836325"/>
              <a:gd name="connsiteX2" fmla="*/ 51297 w 2948713"/>
              <a:gd name="connsiteY2" fmla="*/ 1649059 h 2836325"/>
              <a:gd name="connsiteX3" fmla="*/ 607966 w 2948713"/>
              <a:gd name="connsiteY3" fmla="*/ 0 h 2836325"/>
              <a:gd name="connsiteX4" fmla="*/ 2948713 w 2948713"/>
              <a:gd name="connsiteY4" fmla="*/ 7007 h 2836325"/>
              <a:gd name="connsiteX0" fmla="*/ 2927310 w 2948713"/>
              <a:gd name="connsiteY0" fmla="*/ 2099666 h 2836325"/>
              <a:gd name="connsiteX1" fmla="*/ 1341591 w 2948713"/>
              <a:gd name="connsiteY1" fmla="*/ 2817142 h 2836325"/>
              <a:gd name="connsiteX2" fmla="*/ 51297 w 2948713"/>
              <a:gd name="connsiteY2" fmla="*/ 1649059 h 2836325"/>
              <a:gd name="connsiteX3" fmla="*/ 607966 w 2948713"/>
              <a:gd name="connsiteY3" fmla="*/ 0 h 2836325"/>
              <a:gd name="connsiteX4" fmla="*/ 2948713 w 2948713"/>
              <a:gd name="connsiteY4" fmla="*/ 7007 h 2836325"/>
              <a:gd name="connsiteX0" fmla="*/ 2927310 w 2948713"/>
              <a:gd name="connsiteY0" fmla="*/ 2099666 h 2836325"/>
              <a:gd name="connsiteX1" fmla="*/ 1341591 w 2948713"/>
              <a:gd name="connsiteY1" fmla="*/ 2817142 h 2836325"/>
              <a:gd name="connsiteX2" fmla="*/ 51297 w 2948713"/>
              <a:gd name="connsiteY2" fmla="*/ 1649059 h 2836325"/>
              <a:gd name="connsiteX3" fmla="*/ 607966 w 2948713"/>
              <a:gd name="connsiteY3" fmla="*/ 0 h 2836325"/>
              <a:gd name="connsiteX4" fmla="*/ 2948713 w 2948713"/>
              <a:gd name="connsiteY4" fmla="*/ 7007 h 2836325"/>
              <a:gd name="connsiteX5" fmla="*/ 2927310 w 2948713"/>
              <a:gd name="connsiteY5" fmla="*/ 2099666 h 2836325"/>
              <a:gd name="connsiteX0" fmla="*/ 2947818 w 2947818"/>
              <a:gd name="connsiteY0" fmla="*/ 0 h 2829318"/>
              <a:gd name="connsiteX1" fmla="*/ 2926415 w 2947818"/>
              <a:gd name="connsiteY1" fmla="*/ 2092659 h 2829318"/>
              <a:gd name="connsiteX2" fmla="*/ 1340696 w 2947818"/>
              <a:gd name="connsiteY2" fmla="*/ 2810135 h 2829318"/>
              <a:gd name="connsiteX3" fmla="*/ 50402 w 2947818"/>
              <a:gd name="connsiteY3" fmla="*/ 1642052 h 2829318"/>
              <a:gd name="connsiteX4" fmla="*/ 698511 w 2947818"/>
              <a:gd name="connsiteY4" fmla="*/ 84433 h 2829318"/>
              <a:gd name="connsiteX0" fmla="*/ 2926415 w 2926415"/>
              <a:gd name="connsiteY0" fmla="*/ 2008226 h 2744885"/>
              <a:gd name="connsiteX1" fmla="*/ 1340696 w 2926415"/>
              <a:gd name="connsiteY1" fmla="*/ 2725702 h 2744885"/>
              <a:gd name="connsiteX2" fmla="*/ 50402 w 2926415"/>
              <a:gd name="connsiteY2" fmla="*/ 1557619 h 2744885"/>
              <a:gd name="connsiteX3" fmla="*/ 698511 w 2926415"/>
              <a:gd name="connsiteY3" fmla="*/ 0 h 2744885"/>
              <a:gd name="connsiteX0" fmla="*/ 1340696 w 1340696"/>
              <a:gd name="connsiteY0" fmla="*/ 2725702 h 2725702"/>
              <a:gd name="connsiteX1" fmla="*/ 50402 w 1340696"/>
              <a:gd name="connsiteY1" fmla="*/ 1557619 h 2725702"/>
              <a:gd name="connsiteX2" fmla="*/ 698511 w 1340696"/>
              <a:gd name="connsiteY2" fmla="*/ 0 h 2725702"/>
              <a:gd name="connsiteX0" fmla="*/ 1144198 w 1144198"/>
              <a:gd name="connsiteY0" fmla="*/ 2725702 h 2725702"/>
              <a:gd name="connsiteX1" fmla="*/ 97364 w 1144198"/>
              <a:gd name="connsiteY1" fmla="*/ 2070167 h 2725702"/>
              <a:gd name="connsiteX2" fmla="*/ 502013 w 1144198"/>
              <a:gd name="connsiteY2" fmla="*/ 0 h 2725702"/>
              <a:gd name="connsiteX0" fmla="*/ 1323204 w 1323204"/>
              <a:gd name="connsiteY0" fmla="*/ 2725702 h 2725702"/>
              <a:gd name="connsiteX1" fmla="*/ 276370 w 1323204"/>
              <a:gd name="connsiteY1" fmla="*/ 2070167 h 2725702"/>
              <a:gd name="connsiteX2" fmla="*/ 681019 w 1323204"/>
              <a:gd name="connsiteY2" fmla="*/ 0 h 2725702"/>
              <a:gd name="connsiteX0" fmla="*/ 276370 w 681019"/>
              <a:gd name="connsiteY0" fmla="*/ 2070167 h 2070167"/>
              <a:gd name="connsiteX1" fmla="*/ 681019 w 681019"/>
              <a:gd name="connsiteY1" fmla="*/ 0 h 2070167"/>
              <a:gd name="connsiteX0" fmla="*/ 338368 w 550812"/>
              <a:gd name="connsiteY0" fmla="*/ 2070167 h 2070167"/>
              <a:gd name="connsiteX1" fmla="*/ 550812 w 550812"/>
              <a:gd name="connsiteY1" fmla="*/ 0 h 2070167"/>
              <a:gd name="connsiteX0" fmla="*/ 445985 w 658429"/>
              <a:gd name="connsiteY0" fmla="*/ 2070167 h 2070167"/>
              <a:gd name="connsiteX1" fmla="*/ 658429 w 658429"/>
              <a:gd name="connsiteY1" fmla="*/ 0 h 2070167"/>
              <a:gd name="connsiteX0" fmla="*/ 548693 w 548693"/>
              <a:gd name="connsiteY0" fmla="*/ 2089387 h 2089387"/>
              <a:gd name="connsiteX1" fmla="*/ 504863 w 548693"/>
              <a:gd name="connsiteY1" fmla="*/ 0 h 2089387"/>
              <a:gd name="connsiteX0" fmla="*/ 546416 w 546416"/>
              <a:gd name="connsiteY0" fmla="*/ 2089387 h 2089387"/>
              <a:gd name="connsiteX1" fmla="*/ 502586 w 546416"/>
              <a:gd name="connsiteY1" fmla="*/ 0 h 2089387"/>
              <a:gd name="connsiteX0" fmla="*/ 609979 w 609979"/>
              <a:gd name="connsiteY0" fmla="*/ 2089387 h 2089387"/>
              <a:gd name="connsiteX1" fmla="*/ 566149 w 609979"/>
              <a:gd name="connsiteY1" fmla="*/ 0 h 2089387"/>
              <a:gd name="connsiteX0" fmla="*/ 517462 w 517462"/>
              <a:gd name="connsiteY0" fmla="*/ 2089387 h 2089387"/>
              <a:gd name="connsiteX1" fmla="*/ 473632 w 517462"/>
              <a:gd name="connsiteY1" fmla="*/ 0 h 2089387"/>
              <a:gd name="connsiteX0" fmla="*/ 513247 w 513247"/>
              <a:gd name="connsiteY0" fmla="*/ 2089387 h 2089387"/>
              <a:gd name="connsiteX1" fmla="*/ 469417 w 513247"/>
              <a:gd name="connsiteY1" fmla="*/ 0 h 2089387"/>
              <a:gd name="connsiteX0" fmla="*/ 410733 w 410733"/>
              <a:gd name="connsiteY0" fmla="*/ 2089387 h 2089387"/>
              <a:gd name="connsiteX1" fmla="*/ 366903 w 410733"/>
              <a:gd name="connsiteY1" fmla="*/ 0 h 2089387"/>
              <a:gd name="connsiteX0" fmla="*/ 420171 w 420171"/>
              <a:gd name="connsiteY0" fmla="*/ 2089387 h 2089387"/>
              <a:gd name="connsiteX1" fmla="*/ 376341 w 420171"/>
              <a:gd name="connsiteY1" fmla="*/ 0 h 2089387"/>
              <a:gd name="connsiteX0" fmla="*/ 420006 w 421379"/>
              <a:gd name="connsiteY0" fmla="*/ 2089387 h 2089387"/>
              <a:gd name="connsiteX1" fmla="*/ 421379 w 421379"/>
              <a:gd name="connsiteY1" fmla="*/ 2075012 h 2089387"/>
              <a:gd name="connsiteX2" fmla="*/ 376176 w 421379"/>
              <a:gd name="connsiteY2" fmla="*/ 0 h 2089387"/>
              <a:gd name="connsiteX0" fmla="*/ 213810 w 939158"/>
              <a:gd name="connsiteY0" fmla="*/ 2089387 h 2089387"/>
              <a:gd name="connsiteX1" fmla="*/ 939158 w 939158"/>
              <a:gd name="connsiteY1" fmla="*/ 2087826 h 2089387"/>
              <a:gd name="connsiteX2" fmla="*/ 169980 w 939158"/>
              <a:gd name="connsiteY2" fmla="*/ 0 h 2089387"/>
              <a:gd name="connsiteX0" fmla="*/ 515331 w 515331"/>
              <a:gd name="connsiteY0" fmla="*/ 2089387 h 2089387"/>
              <a:gd name="connsiteX1" fmla="*/ 343719 w 515331"/>
              <a:gd name="connsiteY1" fmla="*/ 2087826 h 2089387"/>
              <a:gd name="connsiteX2" fmla="*/ 471501 w 515331"/>
              <a:gd name="connsiteY2" fmla="*/ 0 h 2089387"/>
              <a:gd name="connsiteX0" fmla="*/ 528188 w 528188"/>
              <a:gd name="connsiteY0" fmla="*/ 2076573 h 2076573"/>
              <a:gd name="connsiteX1" fmla="*/ 356576 w 528188"/>
              <a:gd name="connsiteY1" fmla="*/ 2075012 h 2076573"/>
              <a:gd name="connsiteX2" fmla="*/ 452324 w 528188"/>
              <a:gd name="connsiteY2" fmla="*/ 0 h 2076573"/>
              <a:gd name="connsiteX0" fmla="*/ 1252163 w 1252163"/>
              <a:gd name="connsiteY0" fmla="*/ 2076573 h 2076573"/>
              <a:gd name="connsiteX1" fmla="*/ 356576 w 1252163"/>
              <a:gd name="connsiteY1" fmla="*/ 2075012 h 2076573"/>
              <a:gd name="connsiteX2" fmla="*/ 452324 w 1252163"/>
              <a:gd name="connsiteY2" fmla="*/ 0 h 2076573"/>
              <a:gd name="connsiteX0" fmla="*/ 1202113 w 1202113"/>
              <a:gd name="connsiteY0" fmla="*/ 2076573 h 2076573"/>
              <a:gd name="connsiteX1" fmla="*/ 396222 w 1202113"/>
              <a:gd name="connsiteY1" fmla="*/ 2075012 h 2076573"/>
              <a:gd name="connsiteX2" fmla="*/ 402274 w 1202113"/>
              <a:gd name="connsiteY2" fmla="*/ 0 h 2076573"/>
              <a:gd name="connsiteX0" fmla="*/ 1202113 w 1202113"/>
              <a:gd name="connsiteY0" fmla="*/ 2228680 h 2228680"/>
              <a:gd name="connsiteX1" fmla="*/ 396222 w 1202113"/>
              <a:gd name="connsiteY1" fmla="*/ 2227119 h 2228680"/>
              <a:gd name="connsiteX2" fmla="*/ 402274 w 1202113"/>
              <a:gd name="connsiteY2" fmla="*/ 152107 h 2228680"/>
              <a:gd name="connsiteX3" fmla="*/ 389814 w 1202113"/>
              <a:gd name="connsiteY3" fmla="*/ 157705 h 2228680"/>
              <a:gd name="connsiteX0" fmla="*/ 1078420 w 1078420"/>
              <a:gd name="connsiteY0" fmla="*/ 2241990 h 2241990"/>
              <a:gd name="connsiteX1" fmla="*/ 272529 w 1078420"/>
              <a:gd name="connsiteY1" fmla="*/ 2240429 h 2241990"/>
              <a:gd name="connsiteX2" fmla="*/ 278581 w 1078420"/>
              <a:gd name="connsiteY2" fmla="*/ 165417 h 2241990"/>
              <a:gd name="connsiteX3" fmla="*/ 868365 w 1078420"/>
              <a:gd name="connsiteY3" fmla="*/ 132574 h 2241990"/>
              <a:gd name="connsiteX0" fmla="*/ 1087422 w 1088800"/>
              <a:gd name="connsiteY0" fmla="*/ 2232971 h 2232971"/>
              <a:gd name="connsiteX1" fmla="*/ 281531 w 1088800"/>
              <a:gd name="connsiteY1" fmla="*/ 2231410 h 2232971"/>
              <a:gd name="connsiteX2" fmla="*/ 287583 w 1088800"/>
              <a:gd name="connsiteY2" fmla="*/ 156398 h 2232971"/>
              <a:gd name="connsiteX3" fmla="*/ 1088793 w 1088800"/>
              <a:gd name="connsiteY3" fmla="*/ 149183 h 2232971"/>
              <a:gd name="connsiteX0" fmla="*/ 1087422 w 1088800"/>
              <a:gd name="connsiteY0" fmla="*/ 2232971 h 2232971"/>
              <a:gd name="connsiteX1" fmla="*/ 281531 w 1088800"/>
              <a:gd name="connsiteY1" fmla="*/ 2231410 h 2232971"/>
              <a:gd name="connsiteX2" fmla="*/ 287583 w 1088800"/>
              <a:gd name="connsiteY2" fmla="*/ 156398 h 2232971"/>
              <a:gd name="connsiteX3" fmla="*/ 1088793 w 1088800"/>
              <a:gd name="connsiteY3" fmla="*/ 149183 h 2232971"/>
              <a:gd name="connsiteX0" fmla="*/ 1087422 w 1088793"/>
              <a:gd name="connsiteY0" fmla="*/ 2083788 h 2083788"/>
              <a:gd name="connsiteX1" fmla="*/ 281531 w 1088793"/>
              <a:gd name="connsiteY1" fmla="*/ 2082227 h 2083788"/>
              <a:gd name="connsiteX2" fmla="*/ 287583 w 1088793"/>
              <a:gd name="connsiteY2" fmla="*/ 7215 h 2083788"/>
              <a:gd name="connsiteX3" fmla="*/ 1088793 w 1088793"/>
              <a:gd name="connsiteY3" fmla="*/ 0 h 2083788"/>
              <a:gd name="connsiteX0" fmla="*/ 1119607 w 1120978"/>
              <a:gd name="connsiteY0" fmla="*/ 2169524 h 2169524"/>
              <a:gd name="connsiteX1" fmla="*/ 313716 w 1120978"/>
              <a:gd name="connsiteY1" fmla="*/ 2167963 h 2169524"/>
              <a:gd name="connsiteX2" fmla="*/ 319768 w 1120978"/>
              <a:gd name="connsiteY2" fmla="*/ 92951 h 2169524"/>
              <a:gd name="connsiteX3" fmla="*/ 1120978 w 1120978"/>
              <a:gd name="connsiteY3" fmla="*/ 85736 h 2169524"/>
              <a:gd name="connsiteX0" fmla="*/ 1141632 w 1143003"/>
              <a:gd name="connsiteY0" fmla="*/ 2169524 h 2169524"/>
              <a:gd name="connsiteX1" fmla="*/ 335741 w 1143003"/>
              <a:gd name="connsiteY1" fmla="*/ 2167963 h 2169524"/>
              <a:gd name="connsiteX2" fmla="*/ 341793 w 1143003"/>
              <a:gd name="connsiteY2" fmla="*/ 92951 h 2169524"/>
              <a:gd name="connsiteX3" fmla="*/ 1143003 w 1143003"/>
              <a:gd name="connsiteY3" fmla="*/ 85736 h 2169524"/>
              <a:gd name="connsiteX0" fmla="*/ 1141632 w 1143003"/>
              <a:gd name="connsiteY0" fmla="*/ 2083788 h 2083788"/>
              <a:gd name="connsiteX1" fmla="*/ 335741 w 1143003"/>
              <a:gd name="connsiteY1" fmla="*/ 2082227 h 2083788"/>
              <a:gd name="connsiteX2" fmla="*/ 341793 w 1143003"/>
              <a:gd name="connsiteY2" fmla="*/ 7215 h 2083788"/>
              <a:gd name="connsiteX3" fmla="*/ 1143003 w 1143003"/>
              <a:gd name="connsiteY3" fmla="*/ 0 h 208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3" h="2083788">
                <a:moveTo>
                  <a:pt x="1141632" y="2083788"/>
                </a:moveTo>
                <a:lnTo>
                  <a:pt x="335741" y="2082227"/>
                </a:lnTo>
                <a:cubicBezTo>
                  <a:pt x="-279759" y="1491520"/>
                  <a:pt x="91926" y="213302"/>
                  <a:pt x="341793" y="7215"/>
                </a:cubicBezTo>
                <a:lnTo>
                  <a:pt x="1143003" y="0"/>
                </a:lnTo>
              </a:path>
            </a:pathLst>
          </a:cu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‘’’’</a:t>
            </a:r>
          </a:p>
        </p:txBody>
      </p:sp>
      <p:sp>
        <p:nvSpPr>
          <p:cNvPr id="22" name="Partial Circle 19">
            <a:extLst>
              <a:ext uri="{FF2B5EF4-FFF2-40B4-BE49-F238E27FC236}">
                <a16:creationId xmlns:a16="http://schemas.microsoft.com/office/drawing/2014/main" id="{F6A6926A-181B-400B-8BC0-5A5298B1EFCA}"/>
              </a:ext>
            </a:extLst>
          </p:cNvPr>
          <p:cNvSpPr/>
          <p:nvPr/>
        </p:nvSpPr>
        <p:spPr>
          <a:xfrm rot="10800000">
            <a:off x="-107119" y="-93740"/>
            <a:ext cx="8642073" cy="7051166"/>
          </a:xfrm>
          <a:custGeom>
            <a:avLst/>
            <a:gdLst>
              <a:gd name="connsiteX0" fmla="*/ 2927241 w 3174408"/>
              <a:gd name="connsiteY0" fmla="*/ 2437803 h 3174408"/>
              <a:gd name="connsiteX1" fmla="*/ 1341522 w 3174408"/>
              <a:gd name="connsiteY1" fmla="*/ 3155279 h 3174408"/>
              <a:gd name="connsiteX2" fmla="*/ 51228 w 3174408"/>
              <a:gd name="connsiteY2" fmla="*/ 1987196 h 3174408"/>
              <a:gd name="connsiteX3" fmla="*/ 607897 w 3174408"/>
              <a:gd name="connsiteY3" fmla="*/ 338137 h 3174408"/>
              <a:gd name="connsiteX4" fmla="*/ 1587204 w 3174408"/>
              <a:gd name="connsiteY4" fmla="*/ 1587204 h 3174408"/>
              <a:gd name="connsiteX5" fmla="*/ 2927241 w 3174408"/>
              <a:gd name="connsiteY5" fmla="*/ 2437803 h 3174408"/>
              <a:gd name="connsiteX0" fmla="*/ 2927310 w 2927310"/>
              <a:gd name="connsiteY0" fmla="*/ 2099666 h 2836325"/>
              <a:gd name="connsiteX1" fmla="*/ 1341591 w 2927310"/>
              <a:gd name="connsiteY1" fmla="*/ 2817142 h 2836325"/>
              <a:gd name="connsiteX2" fmla="*/ 51297 w 2927310"/>
              <a:gd name="connsiteY2" fmla="*/ 1649059 h 2836325"/>
              <a:gd name="connsiteX3" fmla="*/ 607966 w 2927310"/>
              <a:gd name="connsiteY3" fmla="*/ 0 h 2836325"/>
              <a:gd name="connsiteX4" fmla="*/ 1678713 w 2927310"/>
              <a:gd name="connsiteY4" fmla="*/ 1340507 h 2836325"/>
              <a:gd name="connsiteX0" fmla="*/ 2927310 w 2927310"/>
              <a:gd name="connsiteY0" fmla="*/ 2099666 h 2836325"/>
              <a:gd name="connsiteX1" fmla="*/ 1341591 w 2927310"/>
              <a:gd name="connsiteY1" fmla="*/ 2817142 h 2836325"/>
              <a:gd name="connsiteX2" fmla="*/ 51297 w 2927310"/>
              <a:gd name="connsiteY2" fmla="*/ 1649059 h 2836325"/>
              <a:gd name="connsiteX3" fmla="*/ 607966 w 2927310"/>
              <a:gd name="connsiteY3" fmla="*/ 0 h 2836325"/>
              <a:gd name="connsiteX4" fmla="*/ 2618513 w 2927310"/>
              <a:gd name="connsiteY4" fmla="*/ 667407 h 2836325"/>
              <a:gd name="connsiteX0" fmla="*/ 2927310 w 2948713"/>
              <a:gd name="connsiteY0" fmla="*/ 2099666 h 2836325"/>
              <a:gd name="connsiteX1" fmla="*/ 1341591 w 2948713"/>
              <a:gd name="connsiteY1" fmla="*/ 2817142 h 2836325"/>
              <a:gd name="connsiteX2" fmla="*/ 51297 w 2948713"/>
              <a:gd name="connsiteY2" fmla="*/ 1649059 h 2836325"/>
              <a:gd name="connsiteX3" fmla="*/ 607966 w 2948713"/>
              <a:gd name="connsiteY3" fmla="*/ 0 h 2836325"/>
              <a:gd name="connsiteX4" fmla="*/ 2948713 w 2948713"/>
              <a:gd name="connsiteY4" fmla="*/ 7007 h 2836325"/>
              <a:gd name="connsiteX0" fmla="*/ 2927310 w 2948713"/>
              <a:gd name="connsiteY0" fmla="*/ 2099666 h 2836325"/>
              <a:gd name="connsiteX1" fmla="*/ 1341591 w 2948713"/>
              <a:gd name="connsiteY1" fmla="*/ 2817142 h 2836325"/>
              <a:gd name="connsiteX2" fmla="*/ 51297 w 2948713"/>
              <a:gd name="connsiteY2" fmla="*/ 1649059 h 2836325"/>
              <a:gd name="connsiteX3" fmla="*/ 607966 w 2948713"/>
              <a:gd name="connsiteY3" fmla="*/ 0 h 2836325"/>
              <a:gd name="connsiteX4" fmla="*/ 2948713 w 2948713"/>
              <a:gd name="connsiteY4" fmla="*/ 7007 h 2836325"/>
              <a:gd name="connsiteX0" fmla="*/ 2927310 w 2948713"/>
              <a:gd name="connsiteY0" fmla="*/ 2099666 h 2836325"/>
              <a:gd name="connsiteX1" fmla="*/ 1341591 w 2948713"/>
              <a:gd name="connsiteY1" fmla="*/ 2817142 h 2836325"/>
              <a:gd name="connsiteX2" fmla="*/ 51297 w 2948713"/>
              <a:gd name="connsiteY2" fmla="*/ 1649059 h 2836325"/>
              <a:gd name="connsiteX3" fmla="*/ 607966 w 2948713"/>
              <a:gd name="connsiteY3" fmla="*/ 0 h 2836325"/>
              <a:gd name="connsiteX4" fmla="*/ 2948713 w 2948713"/>
              <a:gd name="connsiteY4" fmla="*/ 7007 h 2836325"/>
              <a:gd name="connsiteX5" fmla="*/ 2927310 w 2948713"/>
              <a:gd name="connsiteY5" fmla="*/ 2099666 h 2836325"/>
              <a:gd name="connsiteX0" fmla="*/ 2947818 w 2947818"/>
              <a:gd name="connsiteY0" fmla="*/ 0 h 2829318"/>
              <a:gd name="connsiteX1" fmla="*/ 2926415 w 2947818"/>
              <a:gd name="connsiteY1" fmla="*/ 2092659 h 2829318"/>
              <a:gd name="connsiteX2" fmla="*/ 1340696 w 2947818"/>
              <a:gd name="connsiteY2" fmla="*/ 2810135 h 2829318"/>
              <a:gd name="connsiteX3" fmla="*/ 50402 w 2947818"/>
              <a:gd name="connsiteY3" fmla="*/ 1642052 h 2829318"/>
              <a:gd name="connsiteX4" fmla="*/ 698511 w 2947818"/>
              <a:gd name="connsiteY4" fmla="*/ 84433 h 2829318"/>
              <a:gd name="connsiteX0" fmla="*/ 2926415 w 2926415"/>
              <a:gd name="connsiteY0" fmla="*/ 2008226 h 2744885"/>
              <a:gd name="connsiteX1" fmla="*/ 1340696 w 2926415"/>
              <a:gd name="connsiteY1" fmla="*/ 2725702 h 2744885"/>
              <a:gd name="connsiteX2" fmla="*/ 50402 w 2926415"/>
              <a:gd name="connsiteY2" fmla="*/ 1557619 h 2744885"/>
              <a:gd name="connsiteX3" fmla="*/ 698511 w 2926415"/>
              <a:gd name="connsiteY3" fmla="*/ 0 h 2744885"/>
              <a:gd name="connsiteX0" fmla="*/ 2926415 w 2926415"/>
              <a:gd name="connsiteY0" fmla="*/ 2008226 h 2744885"/>
              <a:gd name="connsiteX1" fmla="*/ 1340696 w 2926415"/>
              <a:gd name="connsiteY1" fmla="*/ 2725702 h 2744885"/>
              <a:gd name="connsiteX2" fmla="*/ 444920 w 2926415"/>
              <a:gd name="connsiteY2" fmla="*/ 2264969 h 2744885"/>
              <a:gd name="connsiteX3" fmla="*/ 50402 w 2926415"/>
              <a:gd name="connsiteY3" fmla="*/ 1557619 h 2744885"/>
              <a:gd name="connsiteX4" fmla="*/ 698511 w 2926415"/>
              <a:gd name="connsiteY4" fmla="*/ 0 h 2744885"/>
              <a:gd name="connsiteX0" fmla="*/ 2926415 w 2926415"/>
              <a:gd name="connsiteY0" fmla="*/ 2008226 h 2744885"/>
              <a:gd name="connsiteX1" fmla="*/ 1340696 w 2926415"/>
              <a:gd name="connsiteY1" fmla="*/ 2725702 h 2744885"/>
              <a:gd name="connsiteX2" fmla="*/ 444920 w 2926415"/>
              <a:gd name="connsiteY2" fmla="*/ 2264969 h 2744885"/>
              <a:gd name="connsiteX3" fmla="*/ 50402 w 2926415"/>
              <a:gd name="connsiteY3" fmla="*/ 1557619 h 2744885"/>
              <a:gd name="connsiteX4" fmla="*/ 698511 w 2926415"/>
              <a:gd name="connsiteY4" fmla="*/ 0 h 2744885"/>
              <a:gd name="connsiteX0" fmla="*/ 2926415 w 2926415"/>
              <a:gd name="connsiteY0" fmla="*/ 2008226 h 2744885"/>
              <a:gd name="connsiteX1" fmla="*/ 1340696 w 2926415"/>
              <a:gd name="connsiteY1" fmla="*/ 2725702 h 2744885"/>
              <a:gd name="connsiteX2" fmla="*/ 444920 w 2926415"/>
              <a:gd name="connsiteY2" fmla="*/ 2264969 h 2744885"/>
              <a:gd name="connsiteX3" fmla="*/ 50402 w 2926415"/>
              <a:gd name="connsiteY3" fmla="*/ 1557619 h 2744885"/>
              <a:gd name="connsiteX4" fmla="*/ 698511 w 2926415"/>
              <a:gd name="connsiteY4" fmla="*/ 0 h 2744885"/>
              <a:gd name="connsiteX0" fmla="*/ 2926415 w 2926415"/>
              <a:gd name="connsiteY0" fmla="*/ 2008226 h 2744885"/>
              <a:gd name="connsiteX1" fmla="*/ 1340696 w 2926415"/>
              <a:gd name="connsiteY1" fmla="*/ 2725702 h 2744885"/>
              <a:gd name="connsiteX2" fmla="*/ 444920 w 2926415"/>
              <a:gd name="connsiteY2" fmla="*/ 2264969 h 2744885"/>
              <a:gd name="connsiteX3" fmla="*/ 50402 w 2926415"/>
              <a:gd name="connsiteY3" fmla="*/ 1557619 h 2744885"/>
              <a:gd name="connsiteX4" fmla="*/ 698511 w 2926415"/>
              <a:gd name="connsiteY4" fmla="*/ 0 h 2744885"/>
              <a:gd name="connsiteX0" fmla="*/ 2926415 w 2926415"/>
              <a:gd name="connsiteY0" fmla="*/ 2008226 h 2744885"/>
              <a:gd name="connsiteX1" fmla="*/ 1340696 w 2926415"/>
              <a:gd name="connsiteY1" fmla="*/ 2725702 h 2744885"/>
              <a:gd name="connsiteX2" fmla="*/ 444920 w 2926415"/>
              <a:gd name="connsiteY2" fmla="*/ 2264969 h 2744885"/>
              <a:gd name="connsiteX3" fmla="*/ 50402 w 2926415"/>
              <a:gd name="connsiteY3" fmla="*/ 1557619 h 2744885"/>
              <a:gd name="connsiteX4" fmla="*/ 698511 w 2926415"/>
              <a:gd name="connsiteY4" fmla="*/ 0 h 2744885"/>
              <a:gd name="connsiteX0" fmla="*/ 2926415 w 2926415"/>
              <a:gd name="connsiteY0" fmla="*/ 2008226 h 2744885"/>
              <a:gd name="connsiteX1" fmla="*/ 1340696 w 2926415"/>
              <a:gd name="connsiteY1" fmla="*/ 2725702 h 2744885"/>
              <a:gd name="connsiteX2" fmla="*/ 444920 w 2926415"/>
              <a:gd name="connsiteY2" fmla="*/ 2264969 h 2744885"/>
              <a:gd name="connsiteX3" fmla="*/ 50402 w 2926415"/>
              <a:gd name="connsiteY3" fmla="*/ 1557619 h 2744885"/>
              <a:gd name="connsiteX4" fmla="*/ 698511 w 2926415"/>
              <a:gd name="connsiteY4" fmla="*/ 0 h 2744885"/>
              <a:gd name="connsiteX0" fmla="*/ 2926415 w 2926415"/>
              <a:gd name="connsiteY0" fmla="*/ 2008226 h 2744885"/>
              <a:gd name="connsiteX1" fmla="*/ 1340696 w 2926415"/>
              <a:gd name="connsiteY1" fmla="*/ 2725702 h 2744885"/>
              <a:gd name="connsiteX2" fmla="*/ 444920 w 2926415"/>
              <a:gd name="connsiteY2" fmla="*/ 2264969 h 2744885"/>
              <a:gd name="connsiteX3" fmla="*/ 50402 w 2926415"/>
              <a:gd name="connsiteY3" fmla="*/ 1557619 h 2744885"/>
              <a:gd name="connsiteX4" fmla="*/ 698511 w 2926415"/>
              <a:gd name="connsiteY4" fmla="*/ 0 h 2744885"/>
              <a:gd name="connsiteX0" fmla="*/ 2930602 w 2930602"/>
              <a:gd name="connsiteY0" fmla="*/ 2014506 h 2728803"/>
              <a:gd name="connsiteX1" fmla="*/ 1340696 w 2930602"/>
              <a:gd name="connsiteY1" fmla="*/ 2725702 h 2728803"/>
              <a:gd name="connsiteX2" fmla="*/ 444920 w 2930602"/>
              <a:gd name="connsiteY2" fmla="*/ 2264969 h 2728803"/>
              <a:gd name="connsiteX3" fmla="*/ 50402 w 2930602"/>
              <a:gd name="connsiteY3" fmla="*/ 1557619 h 2728803"/>
              <a:gd name="connsiteX4" fmla="*/ 698511 w 2930602"/>
              <a:gd name="connsiteY4" fmla="*/ 0 h 2728803"/>
              <a:gd name="connsiteX0" fmla="*/ 1340696 w 1340696"/>
              <a:gd name="connsiteY0" fmla="*/ 2725702 h 2728803"/>
              <a:gd name="connsiteX1" fmla="*/ 444920 w 1340696"/>
              <a:gd name="connsiteY1" fmla="*/ 2264969 h 2728803"/>
              <a:gd name="connsiteX2" fmla="*/ 50402 w 1340696"/>
              <a:gd name="connsiteY2" fmla="*/ 1557619 h 2728803"/>
              <a:gd name="connsiteX3" fmla="*/ 698511 w 1340696"/>
              <a:gd name="connsiteY3" fmla="*/ 0 h 2728803"/>
              <a:gd name="connsiteX0" fmla="*/ 2715972 w 2715972"/>
              <a:gd name="connsiteY0" fmla="*/ 2269370 h 2326507"/>
              <a:gd name="connsiteX1" fmla="*/ 444920 w 2715972"/>
              <a:gd name="connsiteY1" fmla="*/ 2264969 h 2326507"/>
              <a:gd name="connsiteX2" fmla="*/ 50402 w 2715972"/>
              <a:gd name="connsiteY2" fmla="*/ 1557619 h 2326507"/>
              <a:gd name="connsiteX3" fmla="*/ 698511 w 2715972"/>
              <a:gd name="connsiteY3" fmla="*/ 0 h 2326507"/>
              <a:gd name="connsiteX0" fmla="*/ 2715972 w 2715972"/>
              <a:gd name="connsiteY0" fmla="*/ 2269370 h 2287993"/>
              <a:gd name="connsiteX1" fmla="*/ 444920 w 2715972"/>
              <a:gd name="connsiteY1" fmla="*/ 2264969 h 2287993"/>
              <a:gd name="connsiteX2" fmla="*/ 50402 w 2715972"/>
              <a:gd name="connsiteY2" fmla="*/ 1557619 h 2287993"/>
              <a:gd name="connsiteX3" fmla="*/ 698511 w 2715972"/>
              <a:gd name="connsiteY3" fmla="*/ 0 h 2287993"/>
              <a:gd name="connsiteX0" fmla="*/ 2715972 w 2715972"/>
              <a:gd name="connsiteY0" fmla="*/ 2269370 h 2277276"/>
              <a:gd name="connsiteX1" fmla="*/ 444920 w 2715972"/>
              <a:gd name="connsiteY1" fmla="*/ 2264969 h 2277276"/>
              <a:gd name="connsiteX2" fmla="*/ 50402 w 2715972"/>
              <a:gd name="connsiteY2" fmla="*/ 1557619 h 2277276"/>
              <a:gd name="connsiteX3" fmla="*/ 698511 w 2715972"/>
              <a:gd name="connsiteY3" fmla="*/ 0 h 2277276"/>
              <a:gd name="connsiteX0" fmla="*/ 2715972 w 2715972"/>
              <a:gd name="connsiteY0" fmla="*/ 2378124 h 2386030"/>
              <a:gd name="connsiteX1" fmla="*/ 444920 w 2715972"/>
              <a:gd name="connsiteY1" fmla="*/ 2373723 h 2386030"/>
              <a:gd name="connsiteX2" fmla="*/ 50402 w 2715972"/>
              <a:gd name="connsiteY2" fmla="*/ 1666373 h 2386030"/>
              <a:gd name="connsiteX3" fmla="*/ 698511 w 2715972"/>
              <a:gd name="connsiteY3" fmla="*/ 108754 h 2386030"/>
              <a:gd name="connsiteX4" fmla="*/ 690222 w 2715972"/>
              <a:gd name="connsiteY4" fmla="*/ 132613 h 2386030"/>
              <a:gd name="connsiteX0" fmla="*/ 2715972 w 2715972"/>
              <a:gd name="connsiteY0" fmla="*/ 2415954 h 2423860"/>
              <a:gd name="connsiteX1" fmla="*/ 444920 w 2715972"/>
              <a:gd name="connsiteY1" fmla="*/ 2411553 h 2423860"/>
              <a:gd name="connsiteX2" fmla="*/ 50402 w 2715972"/>
              <a:gd name="connsiteY2" fmla="*/ 1704203 h 2423860"/>
              <a:gd name="connsiteX3" fmla="*/ 698511 w 2715972"/>
              <a:gd name="connsiteY3" fmla="*/ 146584 h 2423860"/>
              <a:gd name="connsiteX4" fmla="*/ 995157 w 2715972"/>
              <a:gd name="connsiteY4" fmla="*/ 51273 h 2423860"/>
              <a:gd name="connsiteX0" fmla="*/ 2715972 w 2715972"/>
              <a:gd name="connsiteY0" fmla="*/ 2382448 h 2390354"/>
              <a:gd name="connsiteX1" fmla="*/ 444920 w 2715972"/>
              <a:gd name="connsiteY1" fmla="*/ 2378047 h 2390354"/>
              <a:gd name="connsiteX2" fmla="*/ 50402 w 2715972"/>
              <a:gd name="connsiteY2" fmla="*/ 1670697 h 2390354"/>
              <a:gd name="connsiteX3" fmla="*/ 698511 w 2715972"/>
              <a:gd name="connsiteY3" fmla="*/ 113078 h 2390354"/>
              <a:gd name="connsiteX4" fmla="*/ 1173912 w 2715972"/>
              <a:gd name="connsiteY4" fmla="*/ 119412 h 2390354"/>
              <a:gd name="connsiteX0" fmla="*/ 2715972 w 2715972"/>
              <a:gd name="connsiteY0" fmla="*/ 2382448 h 2390354"/>
              <a:gd name="connsiteX1" fmla="*/ 444920 w 2715972"/>
              <a:gd name="connsiteY1" fmla="*/ 2378047 h 2390354"/>
              <a:gd name="connsiteX2" fmla="*/ 50402 w 2715972"/>
              <a:gd name="connsiteY2" fmla="*/ 1670697 h 2390354"/>
              <a:gd name="connsiteX3" fmla="*/ 698511 w 2715972"/>
              <a:gd name="connsiteY3" fmla="*/ 113078 h 2390354"/>
              <a:gd name="connsiteX4" fmla="*/ 1173912 w 2715972"/>
              <a:gd name="connsiteY4" fmla="*/ 119412 h 2390354"/>
              <a:gd name="connsiteX0" fmla="*/ 2715972 w 2715972"/>
              <a:gd name="connsiteY0" fmla="*/ 2269370 h 2277276"/>
              <a:gd name="connsiteX1" fmla="*/ 444920 w 2715972"/>
              <a:gd name="connsiteY1" fmla="*/ 2264969 h 2277276"/>
              <a:gd name="connsiteX2" fmla="*/ 50402 w 2715972"/>
              <a:gd name="connsiteY2" fmla="*/ 1557619 h 2277276"/>
              <a:gd name="connsiteX3" fmla="*/ 698511 w 2715972"/>
              <a:gd name="connsiteY3" fmla="*/ 0 h 2277276"/>
              <a:gd name="connsiteX4" fmla="*/ 1173912 w 2715972"/>
              <a:gd name="connsiteY4" fmla="*/ 6334 h 2277276"/>
              <a:gd name="connsiteX0" fmla="*/ 2715972 w 2884308"/>
              <a:gd name="connsiteY0" fmla="*/ 2269370 h 2319722"/>
              <a:gd name="connsiteX1" fmla="*/ 2716114 w 2884308"/>
              <a:gd name="connsiteY1" fmla="*/ 2272350 h 2319722"/>
              <a:gd name="connsiteX2" fmla="*/ 444920 w 2884308"/>
              <a:gd name="connsiteY2" fmla="*/ 2264969 h 2319722"/>
              <a:gd name="connsiteX3" fmla="*/ 50402 w 2884308"/>
              <a:gd name="connsiteY3" fmla="*/ 1557619 h 2319722"/>
              <a:gd name="connsiteX4" fmla="*/ 698511 w 2884308"/>
              <a:gd name="connsiteY4" fmla="*/ 0 h 2319722"/>
              <a:gd name="connsiteX5" fmla="*/ 1173912 w 2884308"/>
              <a:gd name="connsiteY5" fmla="*/ 6334 h 2319722"/>
              <a:gd name="connsiteX0" fmla="*/ 2715972 w 2896158"/>
              <a:gd name="connsiteY0" fmla="*/ 2269370 h 2274769"/>
              <a:gd name="connsiteX1" fmla="*/ 2731979 w 2896158"/>
              <a:gd name="connsiteY1" fmla="*/ 1378635 h 2274769"/>
              <a:gd name="connsiteX2" fmla="*/ 444920 w 2896158"/>
              <a:gd name="connsiteY2" fmla="*/ 2264969 h 2274769"/>
              <a:gd name="connsiteX3" fmla="*/ 50402 w 2896158"/>
              <a:gd name="connsiteY3" fmla="*/ 1557619 h 2274769"/>
              <a:gd name="connsiteX4" fmla="*/ 698511 w 2896158"/>
              <a:gd name="connsiteY4" fmla="*/ 0 h 2274769"/>
              <a:gd name="connsiteX5" fmla="*/ 1173912 w 2896158"/>
              <a:gd name="connsiteY5" fmla="*/ 6334 h 2274769"/>
              <a:gd name="connsiteX0" fmla="*/ 2715972 w 2715972"/>
              <a:gd name="connsiteY0" fmla="*/ 2269370 h 2552628"/>
              <a:gd name="connsiteX1" fmla="*/ 2176712 w 2715972"/>
              <a:gd name="connsiteY1" fmla="*/ 2552627 h 2552628"/>
              <a:gd name="connsiteX2" fmla="*/ 444920 w 2715972"/>
              <a:gd name="connsiteY2" fmla="*/ 2264969 h 2552628"/>
              <a:gd name="connsiteX3" fmla="*/ 50402 w 2715972"/>
              <a:gd name="connsiteY3" fmla="*/ 1557619 h 2552628"/>
              <a:gd name="connsiteX4" fmla="*/ 698511 w 2715972"/>
              <a:gd name="connsiteY4" fmla="*/ 0 h 2552628"/>
              <a:gd name="connsiteX5" fmla="*/ 1173912 w 2715972"/>
              <a:gd name="connsiteY5" fmla="*/ 6334 h 2552628"/>
              <a:gd name="connsiteX0" fmla="*/ 2731837 w 2731837"/>
              <a:gd name="connsiteY0" fmla="*/ 1396808 h 2552627"/>
              <a:gd name="connsiteX1" fmla="*/ 2176712 w 2731837"/>
              <a:gd name="connsiteY1" fmla="*/ 2552627 h 2552627"/>
              <a:gd name="connsiteX2" fmla="*/ 444920 w 2731837"/>
              <a:gd name="connsiteY2" fmla="*/ 2264969 h 2552627"/>
              <a:gd name="connsiteX3" fmla="*/ 50402 w 2731837"/>
              <a:gd name="connsiteY3" fmla="*/ 1557619 h 2552627"/>
              <a:gd name="connsiteX4" fmla="*/ 698511 w 2731837"/>
              <a:gd name="connsiteY4" fmla="*/ 0 h 2552627"/>
              <a:gd name="connsiteX5" fmla="*/ 1173912 w 2731837"/>
              <a:gd name="connsiteY5" fmla="*/ 6334 h 2552627"/>
              <a:gd name="connsiteX0" fmla="*/ 2731837 w 2904102"/>
              <a:gd name="connsiteY0" fmla="*/ 1396808 h 2315647"/>
              <a:gd name="connsiteX1" fmla="*/ 2737267 w 2904102"/>
              <a:gd name="connsiteY1" fmla="*/ 2256485 h 2315647"/>
              <a:gd name="connsiteX2" fmla="*/ 444920 w 2904102"/>
              <a:gd name="connsiteY2" fmla="*/ 2264969 h 2315647"/>
              <a:gd name="connsiteX3" fmla="*/ 50402 w 2904102"/>
              <a:gd name="connsiteY3" fmla="*/ 1557619 h 2315647"/>
              <a:gd name="connsiteX4" fmla="*/ 698511 w 2904102"/>
              <a:gd name="connsiteY4" fmla="*/ 0 h 2315647"/>
              <a:gd name="connsiteX5" fmla="*/ 1173912 w 2904102"/>
              <a:gd name="connsiteY5" fmla="*/ 6334 h 2315647"/>
              <a:gd name="connsiteX0" fmla="*/ 2731837 w 2742178"/>
              <a:gd name="connsiteY0" fmla="*/ 1396808 h 2315647"/>
              <a:gd name="connsiteX1" fmla="*/ 2737267 w 2742178"/>
              <a:gd name="connsiteY1" fmla="*/ 2256485 h 2315647"/>
              <a:gd name="connsiteX2" fmla="*/ 444920 w 2742178"/>
              <a:gd name="connsiteY2" fmla="*/ 2264969 h 2315647"/>
              <a:gd name="connsiteX3" fmla="*/ 50402 w 2742178"/>
              <a:gd name="connsiteY3" fmla="*/ 1557619 h 2315647"/>
              <a:gd name="connsiteX4" fmla="*/ 698511 w 2742178"/>
              <a:gd name="connsiteY4" fmla="*/ 0 h 2315647"/>
              <a:gd name="connsiteX5" fmla="*/ 1173912 w 2742178"/>
              <a:gd name="connsiteY5" fmla="*/ 6334 h 2315647"/>
              <a:gd name="connsiteX0" fmla="*/ 2731837 w 2751426"/>
              <a:gd name="connsiteY0" fmla="*/ 1396808 h 2319722"/>
              <a:gd name="connsiteX1" fmla="*/ 2747844 w 2751426"/>
              <a:gd name="connsiteY1" fmla="*/ 2272350 h 2319722"/>
              <a:gd name="connsiteX2" fmla="*/ 444920 w 2751426"/>
              <a:gd name="connsiteY2" fmla="*/ 2264969 h 2319722"/>
              <a:gd name="connsiteX3" fmla="*/ 50402 w 2751426"/>
              <a:gd name="connsiteY3" fmla="*/ 1557619 h 2319722"/>
              <a:gd name="connsiteX4" fmla="*/ 698511 w 2751426"/>
              <a:gd name="connsiteY4" fmla="*/ 0 h 2319722"/>
              <a:gd name="connsiteX5" fmla="*/ 1173912 w 2751426"/>
              <a:gd name="connsiteY5" fmla="*/ 6334 h 2319722"/>
              <a:gd name="connsiteX0" fmla="*/ 2731837 w 2751426"/>
              <a:gd name="connsiteY0" fmla="*/ 1396808 h 2343857"/>
              <a:gd name="connsiteX1" fmla="*/ 2747844 w 2751426"/>
              <a:gd name="connsiteY1" fmla="*/ 2272350 h 2343857"/>
              <a:gd name="connsiteX2" fmla="*/ 439632 w 2751426"/>
              <a:gd name="connsiteY2" fmla="*/ 2296698 h 2343857"/>
              <a:gd name="connsiteX3" fmla="*/ 50402 w 2751426"/>
              <a:gd name="connsiteY3" fmla="*/ 1557619 h 2343857"/>
              <a:gd name="connsiteX4" fmla="*/ 698511 w 2751426"/>
              <a:gd name="connsiteY4" fmla="*/ 0 h 2343857"/>
              <a:gd name="connsiteX5" fmla="*/ 1173912 w 2751426"/>
              <a:gd name="connsiteY5" fmla="*/ 6334 h 2343857"/>
              <a:gd name="connsiteX0" fmla="*/ 2731837 w 2751426"/>
              <a:gd name="connsiteY0" fmla="*/ 1396808 h 2297964"/>
              <a:gd name="connsiteX1" fmla="*/ 2747844 w 2751426"/>
              <a:gd name="connsiteY1" fmla="*/ 2272350 h 2297964"/>
              <a:gd name="connsiteX2" fmla="*/ 439632 w 2751426"/>
              <a:gd name="connsiteY2" fmla="*/ 2296698 h 2297964"/>
              <a:gd name="connsiteX3" fmla="*/ 50402 w 2751426"/>
              <a:gd name="connsiteY3" fmla="*/ 1557619 h 2297964"/>
              <a:gd name="connsiteX4" fmla="*/ 698511 w 2751426"/>
              <a:gd name="connsiteY4" fmla="*/ 0 h 2297964"/>
              <a:gd name="connsiteX5" fmla="*/ 1173912 w 2751426"/>
              <a:gd name="connsiteY5" fmla="*/ 6334 h 2297964"/>
              <a:gd name="connsiteX0" fmla="*/ 2758898 w 2778487"/>
              <a:gd name="connsiteY0" fmla="*/ 1391339 h 2292495"/>
              <a:gd name="connsiteX1" fmla="*/ 2774905 w 2778487"/>
              <a:gd name="connsiteY1" fmla="*/ 2266881 h 2292495"/>
              <a:gd name="connsiteX2" fmla="*/ 466693 w 2778487"/>
              <a:gd name="connsiteY2" fmla="*/ 2291229 h 2292495"/>
              <a:gd name="connsiteX3" fmla="*/ 77463 w 2778487"/>
              <a:gd name="connsiteY3" fmla="*/ 1552150 h 2292495"/>
              <a:gd name="connsiteX4" fmla="*/ 559179 w 2778487"/>
              <a:gd name="connsiteY4" fmla="*/ 10396 h 2292495"/>
              <a:gd name="connsiteX5" fmla="*/ 1200973 w 2778487"/>
              <a:gd name="connsiteY5" fmla="*/ 865 h 2292495"/>
              <a:gd name="connsiteX0" fmla="*/ 2729185 w 2748774"/>
              <a:gd name="connsiteY0" fmla="*/ 1391339 h 2292495"/>
              <a:gd name="connsiteX1" fmla="*/ 2745192 w 2748774"/>
              <a:gd name="connsiteY1" fmla="*/ 2266881 h 2292495"/>
              <a:gd name="connsiteX2" fmla="*/ 436980 w 2748774"/>
              <a:gd name="connsiteY2" fmla="*/ 2291229 h 2292495"/>
              <a:gd name="connsiteX3" fmla="*/ 47750 w 2748774"/>
              <a:gd name="connsiteY3" fmla="*/ 1552150 h 2292495"/>
              <a:gd name="connsiteX4" fmla="*/ 529466 w 2748774"/>
              <a:gd name="connsiteY4" fmla="*/ 10396 h 2292495"/>
              <a:gd name="connsiteX5" fmla="*/ 1171260 w 2748774"/>
              <a:gd name="connsiteY5" fmla="*/ 865 h 2292495"/>
              <a:gd name="connsiteX0" fmla="*/ 2742711 w 2762300"/>
              <a:gd name="connsiteY0" fmla="*/ 1391339 h 2292495"/>
              <a:gd name="connsiteX1" fmla="*/ 2758718 w 2762300"/>
              <a:gd name="connsiteY1" fmla="*/ 2266881 h 2292495"/>
              <a:gd name="connsiteX2" fmla="*/ 450506 w 2762300"/>
              <a:gd name="connsiteY2" fmla="*/ 2291229 h 2292495"/>
              <a:gd name="connsiteX3" fmla="*/ 46149 w 2762300"/>
              <a:gd name="connsiteY3" fmla="*/ 1139666 h 2292495"/>
              <a:gd name="connsiteX4" fmla="*/ 542992 w 2762300"/>
              <a:gd name="connsiteY4" fmla="*/ 10396 h 2292495"/>
              <a:gd name="connsiteX5" fmla="*/ 1184786 w 2762300"/>
              <a:gd name="connsiteY5" fmla="*/ 865 h 2292495"/>
              <a:gd name="connsiteX0" fmla="*/ 2757209 w 2776798"/>
              <a:gd name="connsiteY0" fmla="*/ 1423249 h 2324405"/>
              <a:gd name="connsiteX1" fmla="*/ 2773216 w 2776798"/>
              <a:gd name="connsiteY1" fmla="*/ 2298791 h 2324405"/>
              <a:gd name="connsiteX2" fmla="*/ 465004 w 2776798"/>
              <a:gd name="connsiteY2" fmla="*/ 2323139 h 2324405"/>
              <a:gd name="connsiteX3" fmla="*/ 60647 w 2776798"/>
              <a:gd name="connsiteY3" fmla="*/ 1171576 h 2324405"/>
              <a:gd name="connsiteX4" fmla="*/ 446561 w 2776798"/>
              <a:gd name="connsiteY4" fmla="*/ 0 h 2324405"/>
              <a:gd name="connsiteX5" fmla="*/ 1199284 w 2776798"/>
              <a:gd name="connsiteY5" fmla="*/ 32775 h 2324405"/>
              <a:gd name="connsiteX0" fmla="*/ 2730044 w 2749633"/>
              <a:gd name="connsiteY0" fmla="*/ 1423249 h 2324405"/>
              <a:gd name="connsiteX1" fmla="*/ 2746051 w 2749633"/>
              <a:gd name="connsiteY1" fmla="*/ 2298791 h 2324405"/>
              <a:gd name="connsiteX2" fmla="*/ 437839 w 2749633"/>
              <a:gd name="connsiteY2" fmla="*/ 2323139 h 2324405"/>
              <a:gd name="connsiteX3" fmla="*/ 33482 w 2749633"/>
              <a:gd name="connsiteY3" fmla="*/ 1171576 h 2324405"/>
              <a:gd name="connsiteX4" fmla="*/ 419396 w 2749633"/>
              <a:gd name="connsiteY4" fmla="*/ 0 h 2324405"/>
              <a:gd name="connsiteX5" fmla="*/ 1172119 w 2749633"/>
              <a:gd name="connsiteY5" fmla="*/ 32775 h 2324405"/>
              <a:gd name="connsiteX0" fmla="*/ 2750557 w 2770146"/>
              <a:gd name="connsiteY0" fmla="*/ 1423249 h 2324405"/>
              <a:gd name="connsiteX1" fmla="*/ 2766564 w 2770146"/>
              <a:gd name="connsiteY1" fmla="*/ 2298791 h 2324405"/>
              <a:gd name="connsiteX2" fmla="*/ 458352 w 2770146"/>
              <a:gd name="connsiteY2" fmla="*/ 2323139 h 2324405"/>
              <a:gd name="connsiteX3" fmla="*/ 53995 w 2770146"/>
              <a:gd name="connsiteY3" fmla="*/ 1171576 h 2324405"/>
              <a:gd name="connsiteX4" fmla="*/ 439909 w 2770146"/>
              <a:gd name="connsiteY4" fmla="*/ 0 h 2324405"/>
              <a:gd name="connsiteX5" fmla="*/ 1192632 w 2770146"/>
              <a:gd name="connsiteY5" fmla="*/ 32775 h 2324405"/>
              <a:gd name="connsiteX0" fmla="*/ 2750557 w 2770146"/>
              <a:gd name="connsiteY0" fmla="*/ 1423249 h 2324405"/>
              <a:gd name="connsiteX1" fmla="*/ 2766564 w 2770146"/>
              <a:gd name="connsiteY1" fmla="*/ 2298791 h 2324405"/>
              <a:gd name="connsiteX2" fmla="*/ 458352 w 2770146"/>
              <a:gd name="connsiteY2" fmla="*/ 2323139 h 2324405"/>
              <a:gd name="connsiteX3" fmla="*/ 53995 w 2770146"/>
              <a:gd name="connsiteY3" fmla="*/ 1171576 h 2324405"/>
              <a:gd name="connsiteX4" fmla="*/ 439909 w 2770146"/>
              <a:gd name="connsiteY4" fmla="*/ 0 h 2324405"/>
              <a:gd name="connsiteX5" fmla="*/ 1192632 w 2770146"/>
              <a:gd name="connsiteY5" fmla="*/ 32775 h 2324405"/>
              <a:gd name="connsiteX0" fmla="*/ 2750557 w 2770146"/>
              <a:gd name="connsiteY0" fmla="*/ 1423249 h 2324405"/>
              <a:gd name="connsiteX1" fmla="*/ 2766564 w 2770146"/>
              <a:gd name="connsiteY1" fmla="*/ 2298791 h 2324405"/>
              <a:gd name="connsiteX2" fmla="*/ 458352 w 2770146"/>
              <a:gd name="connsiteY2" fmla="*/ 2323139 h 2324405"/>
              <a:gd name="connsiteX3" fmla="*/ 53995 w 2770146"/>
              <a:gd name="connsiteY3" fmla="*/ 1171576 h 2324405"/>
              <a:gd name="connsiteX4" fmla="*/ 439909 w 2770146"/>
              <a:gd name="connsiteY4" fmla="*/ 0 h 2324405"/>
              <a:gd name="connsiteX5" fmla="*/ 1192632 w 2770146"/>
              <a:gd name="connsiteY5" fmla="*/ 32775 h 2324405"/>
              <a:gd name="connsiteX0" fmla="*/ 2696716 w 2716305"/>
              <a:gd name="connsiteY0" fmla="*/ 1423249 h 2324405"/>
              <a:gd name="connsiteX1" fmla="*/ 2712723 w 2716305"/>
              <a:gd name="connsiteY1" fmla="*/ 2298791 h 2324405"/>
              <a:gd name="connsiteX2" fmla="*/ 404511 w 2716305"/>
              <a:gd name="connsiteY2" fmla="*/ 2323139 h 2324405"/>
              <a:gd name="connsiteX3" fmla="*/ 154 w 2716305"/>
              <a:gd name="connsiteY3" fmla="*/ 1171576 h 2324405"/>
              <a:gd name="connsiteX4" fmla="*/ 386068 w 2716305"/>
              <a:gd name="connsiteY4" fmla="*/ 0 h 2324405"/>
              <a:gd name="connsiteX5" fmla="*/ 1138791 w 2716305"/>
              <a:gd name="connsiteY5" fmla="*/ 32775 h 232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6305" h="2324405">
                <a:moveTo>
                  <a:pt x="2696716" y="1423249"/>
                </a:moveTo>
                <a:cubicBezTo>
                  <a:pt x="2696740" y="1423746"/>
                  <a:pt x="2726343" y="1601476"/>
                  <a:pt x="2712723" y="2298791"/>
                </a:cubicBezTo>
                <a:cubicBezTo>
                  <a:pt x="2334214" y="2298058"/>
                  <a:pt x="2736702" y="2331208"/>
                  <a:pt x="404511" y="2323139"/>
                </a:cubicBezTo>
                <a:cubicBezTo>
                  <a:pt x="289939" y="2233123"/>
                  <a:pt x="6522" y="1615175"/>
                  <a:pt x="154" y="1171576"/>
                </a:cubicBezTo>
                <a:cubicBezTo>
                  <a:pt x="-7820" y="528357"/>
                  <a:pt x="296540" y="176803"/>
                  <a:pt x="386068" y="0"/>
                </a:cubicBezTo>
                <a:cubicBezTo>
                  <a:pt x="860731" y="3744"/>
                  <a:pt x="635798" y="27805"/>
                  <a:pt x="1138791" y="32775"/>
                </a:cubicBezTo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Partial Circle 19">
            <a:extLst>
              <a:ext uri="{FF2B5EF4-FFF2-40B4-BE49-F238E27FC236}">
                <a16:creationId xmlns:a16="http://schemas.microsoft.com/office/drawing/2014/main" id="{E8EBC9AF-94F9-4F94-BACE-05D1767D4368}"/>
              </a:ext>
            </a:extLst>
          </p:cNvPr>
          <p:cNvSpPr/>
          <p:nvPr/>
        </p:nvSpPr>
        <p:spPr>
          <a:xfrm rot="10800000">
            <a:off x="-45721" y="497305"/>
            <a:ext cx="6420056" cy="6376595"/>
          </a:xfrm>
          <a:custGeom>
            <a:avLst/>
            <a:gdLst>
              <a:gd name="connsiteX0" fmla="*/ 2927241 w 3174408"/>
              <a:gd name="connsiteY0" fmla="*/ 2437803 h 3174408"/>
              <a:gd name="connsiteX1" fmla="*/ 1341522 w 3174408"/>
              <a:gd name="connsiteY1" fmla="*/ 3155279 h 3174408"/>
              <a:gd name="connsiteX2" fmla="*/ 51228 w 3174408"/>
              <a:gd name="connsiteY2" fmla="*/ 1987196 h 3174408"/>
              <a:gd name="connsiteX3" fmla="*/ 607897 w 3174408"/>
              <a:gd name="connsiteY3" fmla="*/ 338137 h 3174408"/>
              <a:gd name="connsiteX4" fmla="*/ 1587204 w 3174408"/>
              <a:gd name="connsiteY4" fmla="*/ 1587204 h 3174408"/>
              <a:gd name="connsiteX5" fmla="*/ 2927241 w 3174408"/>
              <a:gd name="connsiteY5" fmla="*/ 2437803 h 3174408"/>
              <a:gd name="connsiteX0" fmla="*/ 2927310 w 2927310"/>
              <a:gd name="connsiteY0" fmla="*/ 2099666 h 2836325"/>
              <a:gd name="connsiteX1" fmla="*/ 1341591 w 2927310"/>
              <a:gd name="connsiteY1" fmla="*/ 2817142 h 2836325"/>
              <a:gd name="connsiteX2" fmla="*/ 51297 w 2927310"/>
              <a:gd name="connsiteY2" fmla="*/ 1649059 h 2836325"/>
              <a:gd name="connsiteX3" fmla="*/ 607966 w 2927310"/>
              <a:gd name="connsiteY3" fmla="*/ 0 h 2836325"/>
              <a:gd name="connsiteX4" fmla="*/ 1678713 w 2927310"/>
              <a:gd name="connsiteY4" fmla="*/ 1340507 h 2836325"/>
              <a:gd name="connsiteX0" fmla="*/ 2927310 w 2927310"/>
              <a:gd name="connsiteY0" fmla="*/ 2099666 h 2836325"/>
              <a:gd name="connsiteX1" fmla="*/ 1341591 w 2927310"/>
              <a:gd name="connsiteY1" fmla="*/ 2817142 h 2836325"/>
              <a:gd name="connsiteX2" fmla="*/ 51297 w 2927310"/>
              <a:gd name="connsiteY2" fmla="*/ 1649059 h 2836325"/>
              <a:gd name="connsiteX3" fmla="*/ 607966 w 2927310"/>
              <a:gd name="connsiteY3" fmla="*/ 0 h 2836325"/>
              <a:gd name="connsiteX4" fmla="*/ 2618513 w 2927310"/>
              <a:gd name="connsiteY4" fmla="*/ 667407 h 2836325"/>
              <a:gd name="connsiteX0" fmla="*/ 2927310 w 2948713"/>
              <a:gd name="connsiteY0" fmla="*/ 2099666 h 2836325"/>
              <a:gd name="connsiteX1" fmla="*/ 1341591 w 2948713"/>
              <a:gd name="connsiteY1" fmla="*/ 2817142 h 2836325"/>
              <a:gd name="connsiteX2" fmla="*/ 51297 w 2948713"/>
              <a:gd name="connsiteY2" fmla="*/ 1649059 h 2836325"/>
              <a:gd name="connsiteX3" fmla="*/ 607966 w 2948713"/>
              <a:gd name="connsiteY3" fmla="*/ 0 h 2836325"/>
              <a:gd name="connsiteX4" fmla="*/ 2948713 w 2948713"/>
              <a:gd name="connsiteY4" fmla="*/ 7007 h 2836325"/>
              <a:gd name="connsiteX0" fmla="*/ 2927310 w 2948713"/>
              <a:gd name="connsiteY0" fmla="*/ 2099666 h 2836325"/>
              <a:gd name="connsiteX1" fmla="*/ 1341591 w 2948713"/>
              <a:gd name="connsiteY1" fmla="*/ 2817142 h 2836325"/>
              <a:gd name="connsiteX2" fmla="*/ 51297 w 2948713"/>
              <a:gd name="connsiteY2" fmla="*/ 1649059 h 2836325"/>
              <a:gd name="connsiteX3" fmla="*/ 607966 w 2948713"/>
              <a:gd name="connsiteY3" fmla="*/ 0 h 2836325"/>
              <a:gd name="connsiteX4" fmla="*/ 2948713 w 2948713"/>
              <a:gd name="connsiteY4" fmla="*/ 7007 h 2836325"/>
              <a:gd name="connsiteX0" fmla="*/ 2927310 w 2948713"/>
              <a:gd name="connsiteY0" fmla="*/ 2099666 h 2836325"/>
              <a:gd name="connsiteX1" fmla="*/ 1341591 w 2948713"/>
              <a:gd name="connsiteY1" fmla="*/ 2817142 h 2836325"/>
              <a:gd name="connsiteX2" fmla="*/ 51297 w 2948713"/>
              <a:gd name="connsiteY2" fmla="*/ 1649059 h 2836325"/>
              <a:gd name="connsiteX3" fmla="*/ 607966 w 2948713"/>
              <a:gd name="connsiteY3" fmla="*/ 0 h 2836325"/>
              <a:gd name="connsiteX4" fmla="*/ 2948713 w 2948713"/>
              <a:gd name="connsiteY4" fmla="*/ 7007 h 2836325"/>
              <a:gd name="connsiteX5" fmla="*/ 2927310 w 2948713"/>
              <a:gd name="connsiteY5" fmla="*/ 2099666 h 2836325"/>
              <a:gd name="connsiteX0" fmla="*/ 2947818 w 2947818"/>
              <a:gd name="connsiteY0" fmla="*/ 0 h 2829318"/>
              <a:gd name="connsiteX1" fmla="*/ 2926415 w 2947818"/>
              <a:gd name="connsiteY1" fmla="*/ 2092659 h 2829318"/>
              <a:gd name="connsiteX2" fmla="*/ 1340696 w 2947818"/>
              <a:gd name="connsiteY2" fmla="*/ 2810135 h 2829318"/>
              <a:gd name="connsiteX3" fmla="*/ 50402 w 2947818"/>
              <a:gd name="connsiteY3" fmla="*/ 1642052 h 2829318"/>
              <a:gd name="connsiteX4" fmla="*/ 698511 w 2947818"/>
              <a:gd name="connsiteY4" fmla="*/ 84433 h 2829318"/>
              <a:gd name="connsiteX0" fmla="*/ 2926415 w 2926415"/>
              <a:gd name="connsiteY0" fmla="*/ 2008226 h 2744885"/>
              <a:gd name="connsiteX1" fmla="*/ 1340696 w 2926415"/>
              <a:gd name="connsiteY1" fmla="*/ 2725702 h 2744885"/>
              <a:gd name="connsiteX2" fmla="*/ 50402 w 2926415"/>
              <a:gd name="connsiteY2" fmla="*/ 1557619 h 2744885"/>
              <a:gd name="connsiteX3" fmla="*/ 698511 w 2926415"/>
              <a:gd name="connsiteY3" fmla="*/ 0 h 2744885"/>
              <a:gd name="connsiteX0" fmla="*/ 2926415 w 3061144"/>
              <a:gd name="connsiteY0" fmla="*/ 2008226 h 2730898"/>
              <a:gd name="connsiteX1" fmla="*/ 2948363 w 3061144"/>
              <a:gd name="connsiteY1" fmla="*/ 1987353 h 2730898"/>
              <a:gd name="connsiteX2" fmla="*/ 1340696 w 3061144"/>
              <a:gd name="connsiteY2" fmla="*/ 2725702 h 2730898"/>
              <a:gd name="connsiteX3" fmla="*/ 50402 w 3061144"/>
              <a:gd name="connsiteY3" fmla="*/ 1557619 h 2730898"/>
              <a:gd name="connsiteX4" fmla="*/ 698511 w 3061144"/>
              <a:gd name="connsiteY4" fmla="*/ 0 h 2730898"/>
              <a:gd name="connsiteX0" fmla="*/ 2935194 w 3063281"/>
              <a:gd name="connsiteY0" fmla="*/ 1437575 h 2730898"/>
              <a:gd name="connsiteX1" fmla="*/ 2948363 w 3063281"/>
              <a:gd name="connsiteY1" fmla="*/ 1987353 h 2730898"/>
              <a:gd name="connsiteX2" fmla="*/ 1340696 w 3063281"/>
              <a:gd name="connsiteY2" fmla="*/ 2725702 h 2730898"/>
              <a:gd name="connsiteX3" fmla="*/ 50402 w 3063281"/>
              <a:gd name="connsiteY3" fmla="*/ 1557619 h 2730898"/>
              <a:gd name="connsiteX4" fmla="*/ 698511 w 3063281"/>
              <a:gd name="connsiteY4" fmla="*/ 0 h 2730898"/>
              <a:gd name="connsiteX0" fmla="*/ 2935194 w 2948363"/>
              <a:gd name="connsiteY0" fmla="*/ 1437575 h 2730898"/>
              <a:gd name="connsiteX1" fmla="*/ 2948363 w 2948363"/>
              <a:gd name="connsiteY1" fmla="*/ 1987353 h 2730898"/>
              <a:gd name="connsiteX2" fmla="*/ 1340696 w 2948363"/>
              <a:gd name="connsiteY2" fmla="*/ 2725702 h 2730898"/>
              <a:gd name="connsiteX3" fmla="*/ 50402 w 2948363"/>
              <a:gd name="connsiteY3" fmla="*/ 1557619 h 2730898"/>
              <a:gd name="connsiteX4" fmla="*/ 698511 w 2948363"/>
              <a:gd name="connsiteY4" fmla="*/ 0 h 2730898"/>
              <a:gd name="connsiteX0" fmla="*/ 2935194 w 2948363"/>
              <a:gd name="connsiteY0" fmla="*/ 1437575 h 2749008"/>
              <a:gd name="connsiteX1" fmla="*/ 2948363 w 2948363"/>
              <a:gd name="connsiteY1" fmla="*/ 1987353 h 2749008"/>
              <a:gd name="connsiteX2" fmla="*/ 1340696 w 2948363"/>
              <a:gd name="connsiteY2" fmla="*/ 2725702 h 2749008"/>
              <a:gd name="connsiteX3" fmla="*/ 50402 w 2948363"/>
              <a:gd name="connsiteY3" fmla="*/ 1557619 h 2749008"/>
              <a:gd name="connsiteX4" fmla="*/ 698511 w 2948363"/>
              <a:gd name="connsiteY4" fmla="*/ 0 h 2749008"/>
              <a:gd name="connsiteX0" fmla="*/ 2935194 w 2948363"/>
              <a:gd name="connsiteY0" fmla="*/ 1550786 h 2862219"/>
              <a:gd name="connsiteX1" fmla="*/ 2948363 w 2948363"/>
              <a:gd name="connsiteY1" fmla="*/ 2100564 h 2862219"/>
              <a:gd name="connsiteX2" fmla="*/ 1340696 w 2948363"/>
              <a:gd name="connsiteY2" fmla="*/ 2838913 h 2862219"/>
              <a:gd name="connsiteX3" fmla="*/ 50402 w 2948363"/>
              <a:gd name="connsiteY3" fmla="*/ 1670830 h 2862219"/>
              <a:gd name="connsiteX4" fmla="*/ 698511 w 2948363"/>
              <a:gd name="connsiteY4" fmla="*/ 113211 h 2862219"/>
              <a:gd name="connsiteX5" fmla="*/ 696486 w 2948363"/>
              <a:gd name="connsiteY5" fmla="*/ 120843 h 2862219"/>
              <a:gd name="connsiteX0" fmla="*/ 2935194 w 2948363"/>
              <a:gd name="connsiteY0" fmla="*/ 1551903 h 2863336"/>
              <a:gd name="connsiteX1" fmla="*/ 2948363 w 2948363"/>
              <a:gd name="connsiteY1" fmla="*/ 2101681 h 2863336"/>
              <a:gd name="connsiteX2" fmla="*/ 1340696 w 2948363"/>
              <a:gd name="connsiteY2" fmla="*/ 2840030 h 2863336"/>
              <a:gd name="connsiteX3" fmla="*/ 50402 w 2948363"/>
              <a:gd name="connsiteY3" fmla="*/ 1671947 h 2863336"/>
              <a:gd name="connsiteX4" fmla="*/ 698511 w 2948363"/>
              <a:gd name="connsiteY4" fmla="*/ 114328 h 2863336"/>
              <a:gd name="connsiteX5" fmla="*/ 1346150 w 2948363"/>
              <a:gd name="connsiteY5" fmla="*/ 117570 h 2863336"/>
              <a:gd name="connsiteX0" fmla="*/ 2935194 w 2948363"/>
              <a:gd name="connsiteY0" fmla="*/ 1437575 h 2749008"/>
              <a:gd name="connsiteX1" fmla="*/ 2948363 w 2948363"/>
              <a:gd name="connsiteY1" fmla="*/ 1987353 h 2749008"/>
              <a:gd name="connsiteX2" fmla="*/ 1340696 w 2948363"/>
              <a:gd name="connsiteY2" fmla="*/ 2725702 h 2749008"/>
              <a:gd name="connsiteX3" fmla="*/ 50402 w 2948363"/>
              <a:gd name="connsiteY3" fmla="*/ 1557619 h 2749008"/>
              <a:gd name="connsiteX4" fmla="*/ 698511 w 2948363"/>
              <a:gd name="connsiteY4" fmla="*/ 0 h 2749008"/>
              <a:gd name="connsiteX5" fmla="*/ 1346150 w 2948363"/>
              <a:gd name="connsiteY5" fmla="*/ 3242 h 274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8363" h="2749008">
                <a:moveTo>
                  <a:pt x="2935194" y="1437575"/>
                </a:moveTo>
                <a:cubicBezTo>
                  <a:pt x="2938852" y="1434096"/>
                  <a:pt x="2927324" y="1244448"/>
                  <a:pt x="2948363" y="1987353"/>
                </a:cubicBezTo>
                <a:cubicBezTo>
                  <a:pt x="2482154" y="2743427"/>
                  <a:pt x="1823690" y="2797324"/>
                  <a:pt x="1340696" y="2725702"/>
                </a:cubicBezTo>
                <a:cubicBezTo>
                  <a:pt x="857702" y="2654080"/>
                  <a:pt x="209643" y="2169108"/>
                  <a:pt x="50402" y="1557619"/>
                </a:cubicBezTo>
                <a:cubicBezTo>
                  <a:pt x="-108839" y="946130"/>
                  <a:pt x="109803" y="298433"/>
                  <a:pt x="698511" y="0"/>
                </a:cubicBezTo>
                <a:lnTo>
                  <a:pt x="1346150" y="3242"/>
                </a:lnTo>
              </a:path>
            </a:pathLst>
          </a:custGeom>
          <a:blipFill dpi="0" rotWithShape="1">
            <a:blip r:embed="rId6"/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Partial Circle 19">
            <a:extLst>
              <a:ext uri="{FF2B5EF4-FFF2-40B4-BE49-F238E27FC236}">
                <a16:creationId xmlns:a16="http://schemas.microsoft.com/office/drawing/2014/main" id="{7AC02559-5E64-4E50-9343-721F1FB830D5}"/>
              </a:ext>
            </a:extLst>
          </p:cNvPr>
          <p:cNvSpPr/>
          <p:nvPr/>
        </p:nvSpPr>
        <p:spPr>
          <a:xfrm rot="10800000">
            <a:off x="0" y="2326105"/>
            <a:ext cx="4620126" cy="4549453"/>
          </a:xfrm>
          <a:custGeom>
            <a:avLst/>
            <a:gdLst>
              <a:gd name="connsiteX0" fmla="*/ 2927241 w 3174408"/>
              <a:gd name="connsiteY0" fmla="*/ 2437803 h 3174408"/>
              <a:gd name="connsiteX1" fmla="*/ 1341522 w 3174408"/>
              <a:gd name="connsiteY1" fmla="*/ 3155279 h 3174408"/>
              <a:gd name="connsiteX2" fmla="*/ 51228 w 3174408"/>
              <a:gd name="connsiteY2" fmla="*/ 1987196 h 3174408"/>
              <a:gd name="connsiteX3" fmla="*/ 607897 w 3174408"/>
              <a:gd name="connsiteY3" fmla="*/ 338137 h 3174408"/>
              <a:gd name="connsiteX4" fmla="*/ 1587204 w 3174408"/>
              <a:gd name="connsiteY4" fmla="*/ 1587204 h 3174408"/>
              <a:gd name="connsiteX5" fmla="*/ 2927241 w 3174408"/>
              <a:gd name="connsiteY5" fmla="*/ 2437803 h 3174408"/>
              <a:gd name="connsiteX0" fmla="*/ 2927310 w 2927310"/>
              <a:gd name="connsiteY0" fmla="*/ 2099666 h 2836325"/>
              <a:gd name="connsiteX1" fmla="*/ 1341591 w 2927310"/>
              <a:gd name="connsiteY1" fmla="*/ 2817142 h 2836325"/>
              <a:gd name="connsiteX2" fmla="*/ 51297 w 2927310"/>
              <a:gd name="connsiteY2" fmla="*/ 1649059 h 2836325"/>
              <a:gd name="connsiteX3" fmla="*/ 607966 w 2927310"/>
              <a:gd name="connsiteY3" fmla="*/ 0 h 2836325"/>
              <a:gd name="connsiteX4" fmla="*/ 1678713 w 2927310"/>
              <a:gd name="connsiteY4" fmla="*/ 1340507 h 2836325"/>
              <a:gd name="connsiteX0" fmla="*/ 2927310 w 2927310"/>
              <a:gd name="connsiteY0" fmla="*/ 2099666 h 2836325"/>
              <a:gd name="connsiteX1" fmla="*/ 1341591 w 2927310"/>
              <a:gd name="connsiteY1" fmla="*/ 2817142 h 2836325"/>
              <a:gd name="connsiteX2" fmla="*/ 51297 w 2927310"/>
              <a:gd name="connsiteY2" fmla="*/ 1649059 h 2836325"/>
              <a:gd name="connsiteX3" fmla="*/ 607966 w 2927310"/>
              <a:gd name="connsiteY3" fmla="*/ 0 h 2836325"/>
              <a:gd name="connsiteX4" fmla="*/ 2618513 w 2927310"/>
              <a:gd name="connsiteY4" fmla="*/ 667407 h 2836325"/>
              <a:gd name="connsiteX0" fmla="*/ 2927310 w 2948713"/>
              <a:gd name="connsiteY0" fmla="*/ 2099666 h 2836325"/>
              <a:gd name="connsiteX1" fmla="*/ 1341591 w 2948713"/>
              <a:gd name="connsiteY1" fmla="*/ 2817142 h 2836325"/>
              <a:gd name="connsiteX2" fmla="*/ 51297 w 2948713"/>
              <a:gd name="connsiteY2" fmla="*/ 1649059 h 2836325"/>
              <a:gd name="connsiteX3" fmla="*/ 607966 w 2948713"/>
              <a:gd name="connsiteY3" fmla="*/ 0 h 2836325"/>
              <a:gd name="connsiteX4" fmla="*/ 2948713 w 2948713"/>
              <a:gd name="connsiteY4" fmla="*/ 7007 h 2836325"/>
              <a:gd name="connsiteX0" fmla="*/ 2927310 w 2948713"/>
              <a:gd name="connsiteY0" fmla="*/ 2099666 h 2836325"/>
              <a:gd name="connsiteX1" fmla="*/ 1341591 w 2948713"/>
              <a:gd name="connsiteY1" fmla="*/ 2817142 h 2836325"/>
              <a:gd name="connsiteX2" fmla="*/ 51297 w 2948713"/>
              <a:gd name="connsiteY2" fmla="*/ 1649059 h 2836325"/>
              <a:gd name="connsiteX3" fmla="*/ 607966 w 2948713"/>
              <a:gd name="connsiteY3" fmla="*/ 0 h 2836325"/>
              <a:gd name="connsiteX4" fmla="*/ 2948713 w 2948713"/>
              <a:gd name="connsiteY4" fmla="*/ 7007 h 2836325"/>
              <a:gd name="connsiteX0" fmla="*/ 2927310 w 2948713"/>
              <a:gd name="connsiteY0" fmla="*/ 2099666 h 2836325"/>
              <a:gd name="connsiteX1" fmla="*/ 1341591 w 2948713"/>
              <a:gd name="connsiteY1" fmla="*/ 2817142 h 2836325"/>
              <a:gd name="connsiteX2" fmla="*/ 51297 w 2948713"/>
              <a:gd name="connsiteY2" fmla="*/ 1649059 h 2836325"/>
              <a:gd name="connsiteX3" fmla="*/ 607966 w 2948713"/>
              <a:gd name="connsiteY3" fmla="*/ 0 h 2836325"/>
              <a:gd name="connsiteX4" fmla="*/ 2948713 w 2948713"/>
              <a:gd name="connsiteY4" fmla="*/ 7007 h 2836325"/>
              <a:gd name="connsiteX5" fmla="*/ 2927310 w 2948713"/>
              <a:gd name="connsiteY5" fmla="*/ 2099666 h 2836325"/>
              <a:gd name="connsiteX0" fmla="*/ 2947818 w 2947818"/>
              <a:gd name="connsiteY0" fmla="*/ 0 h 2829318"/>
              <a:gd name="connsiteX1" fmla="*/ 2926415 w 2947818"/>
              <a:gd name="connsiteY1" fmla="*/ 2092659 h 2829318"/>
              <a:gd name="connsiteX2" fmla="*/ 1340696 w 2947818"/>
              <a:gd name="connsiteY2" fmla="*/ 2810135 h 2829318"/>
              <a:gd name="connsiteX3" fmla="*/ 50402 w 2947818"/>
              <a:gd name="connsiteY3" fmla="*/ 1642052 h 2829318"/>
              <a:gd name="connsiteX4" fmla="*/ 698511 w 2947818"/>
              <a:gd name="connsiteY4" fmla="*/ 84433 h 2829318"/>
              <a:gd name="connsiteX0" fmla="*/ 2926415 w 2926415"/>
              <a:gd name="connsiteY0" fmla="*/ 2008226 h 2744885"/>
              <a:gd name="connsiteX1" fmla="*/ 1340696 w 2926415"/>
              <a:gd name="connsiteY1" fmla="*/ 2725702 h 2744885"/>
              <a:gd name="connsiteX2" fmla="*/ 50402 w 2926415"/>
              <a:gd name="connsiteY2" fmla="*/ 1557619 h 2744885"/>
              <a:gd name="connsiteX3" fmla="*/ 698511 w 2926415"/>
              <a:gd name="connsiteY3" fmla="*/ 0 h 2744885"/>
              <a:gd name="connsiteX0" fmla="*/ 2926415 w 2926415"/>
              <a:gd name="connsiteY0" fmla="*/ 2122537 h 2859196"/>
              <a:gd name="connsiteX1" fmla="*/ 1340696 w 2926415"/>
              <a:gd name="connsiteY1" fmla="*/ 2840013 h 2859196"/>
              <a:gd name="connsiteX2" fmla="*/ 50402 w 2926415"/>
              <a:gd name="connsiteY2" fmla="*/ 1671930 h 2859196"/>
              <a:gd name="connsiteX3" fmla="*/ 698511 w 2926415"/>
              <a:gd name="connsiteY3" fmla="*/ 114311 h 2859196"/>
              <a:gd name="connsiteX4" fmla="*/ 704709 w 2926415"/>
              <a:gd name="connsiteY4" fmla="*/ 118052 h 2859196"/>
              <a:gd name="connsiteX0" fmla="*/ 2926415 w 2926415"/>
              <a:gd name="connsiteY0" fmla="*/ 2120969 h 2857628"/>
              <a:gd name="connsiteX1" fmla="*/ 1340696 w 2926415"/>
              <a:gd name="connsiteY1" fmla="*/ 2838445 h 2857628"/>
              <a:gd name="connsiteX2" fmla="*/ 50402 w 2926415"/>
              <a:gd name="connsiteY2" fmla="*/ 1670362 h 2857628"/>
              <a:gd name="connsiteX3" fmla="*/ 698511 w 2926415"/>
              <a:gd name="connsiteY3" fmla="*/ 112743 h 2857628"/>
              <a:gd name="connsiteX4" fmla="*/ 1500637 w 2926415"/>
              <a:gd name="connsiteY4" fmla="*/ 122702 h 2857628"/>
              <a:gd name="connsiteX0" fmla="*/ 2926415 w 2926415"/>
              <a:gd name="connsiteY0" fmla="*/ 2008226 h 2744885"/>
              <a:gd name="connsiteX1" fmla="*/ 1340696 w 2926415"/>
              <a:gd name="connsiteY1" fmla="*/ 2725702 h 2744885"/>
              <a:gd name="connsiteX2" fmla="*/ 50402 w 2926415"/>
              <a:gd name="connsiteY2" fmla="*/ 1557619 h 2744885"/>
              <a:gd name="connsiteX3" fmla="*/ 698511 w 2926415"/>
              <a:gd name="connsiteY3" fmla="*/ 0 h 2744885"/>
              <a:gd name="connsiteX4" fmla="*/ 1500637 w 2926415"/>
              <a:gd name="connsiteY4" fmla="*/ 9959 h 2744885"/>
              <a:gd name="connsiteX0" fmla="*/ 2926415 w 3044883"/>
              <a:gd name="connsiteY0" fmla="*/ 2008226 h 2731560"/>
              <a:gd name="connsiteX1" fmla="*/ 2927710 w 3044883"/>
              <a:gd name="connsiteY1" fmla="*/ 2009105 h 2731560"/>
              <a:gd name="connsiteX2" fmla="*/ 1340696 w 3044883"/>
              <a:gd name="connsiteY2" fmla="*/ 2725702 h 2731560"/>
              <a:gd name="connsiteX3" fmla="*/ 50402 w 3044883"/>
              <a:gd name="connsiteY3" fmla="*/ 1557619 h 2731560"/>
              <a:gd name="connsiteX4" fmla="*/ 698511 w 3044883"/>
              <a:gd name="connsiteY4" fmla="*/ 0 h 2731560"/>
              <a:gd name="connsiteX5" fmla="*/ 1500637 w 3044883"/>
              <a:gd name="connsiteY5" fmla="*/ 9959 h 2731560"/>
              <a:gd name="connsiteX0" fmla="*/ 2926415 w 3035744"/>
              <a:gd name="connsiteY0" fmla="*/ 2008226 h 2730205"/>
              <a:gd name="connsiteX1" fmla="*/ 2915274 w 3035744"/>
              <a:gd name="connsiteY1" fmla="*/ 1962469 h 2730205"/>
              <a:gd name="connsiteX2" fmla="*/ 1340696 w 3035744"/>
              <a:gd name="connsiteY2" fmla="*/ 2725702 h 2730205"/>
              <a:gd name="connsiteX3" fmla="*/ 50402 w 3035744"/>
              <a:gd name="connsiteY3" fmla="*/ 1557619 h 2730205"/>
              <a:gd name="connsiteX4" fmla="*/ 698511 w 3035744"/>
              <a:gd name="connsiteY4" fmla="*/ 0 h 2730205"/>
              <a:gd name="connsiteX5" fmla="*/ 1500637 w 3035744"/>
              <a:gd name="connsiteY5" fmla="*/ 9959 h 2730205"/>
              <a:gd name="connsiteX0" fmla="*/ 2945069 w 3041043"/>
              <a:gd name="connsiteY0" fmla="*/ 1858990 h 2730205"/>
              <a:gd name="connsiteX1" fmla="*/ 2915274 w 3041043"/>
              <a:gd name="connsiteY1" fmla="*/ 1962469 h 2730205"/>
              <a:gd name="connsiteX2" fmla="*/ 1340696 w 3041043"/>
              <a:gd name="connsiteY2" fmla="*/ 2725702 h 2730205"/>
              <a:gd name="connsiteX3" fmla="*/ 50402 w 3041043"/>
              <a:gd name="connsiteY3" fmla="*/ 1557619 h 2730205"/>
              <a:gd name="connsiteX4" fmla="*/ 698511 w 3041043"/>
              <a:gd name="connsiteY4" fmla="*/ 0 h 2730205"/>
              <a:gd name="connsiteX5" fmla="*/ 1500637 w 3041043"/>
              <a:gd name="connsiteY5" fmla="*/ 9959 h 2730205"/>
              <a:gd name="connsiteX0" fmla="*/ 2945069 w 3045446"/>
              <a:gd name="connsiteY0" fmla="*/ 1858990 h 2732173"/>
              <a:gd name="connsiteX1" fmla="*/ 2921493 w 3045446"/>
              <a:gd name="connsiteY1" fmla="*/ 2027760 h 2732173"/>
              <a:gd name="connsiteX2" fmla="*/ 1340696 w 3045446"/>
              <a:gd name="connsiteY2" fmla="*/ 2725702 h 2732173"/>
              <a:gd name="connsiteX3" fmla="*/ 50402 w 3045446"/>
              <a:gd name="connsiteY3" fmla="*/ 1557619 h 2732173"/>
              <a:gd name="connsiteX4" fmla="*/ 698511 w 3045446"/>
              <a:gd name="connsiteY4" fmla="*/ 0 h 2732173"/>
              <a:gd name="connsiteX5" fmla="*/ 1500637 w 3045446"/>
              <a:gd name="connsiteY5" fmla="*/ 9959 h 2732173"/>
              <a:gd name="connsiteX0" fmla="*/ 2945069 w 3045446"/>
              <a:gd name="connsiteY0" fmla="*/ 1858990 h 2731660"/>
              <a:gd name="connsiteX1" fmla="*/ 2921493 w 3045446"/>
              <a:gd name="connsiteY1" fmla="*/ 2012215 h 2731660"/>
              <a:gd name="connsiteX2" fmla="*/ 1340696 w 3045446"/>
              <a:gd name="connsiteY2" fmla="*/ 2725702 h 2731660"/>
              <a:gd name="connsiteX3" fmla="*/ 50402 w 3045446"/>
              <a:gd name="connsiteY3" fmla="*/ 1557619 h 2731660"/>
              <a:gd name="connsiteX4" fmla="*/ 698511 w 3045446"/>
              <a:gd name="connsiteY4" fmla="*/ 0 h 2731660"/>
              <a:gd name="connsiteX5" fmla="*/ 1500637 w 3045446"/>
              <a:gd name="connsiteY5" fmla="*/ 9959 h 2731660"/>
              <a:gd name="connsiteX0" fmla="*/ 2945069 w 3045446"/>
              <a:gd name="connsiteY0" fmla="*/ 1858990 h 2736374"/>
              <a:gd name="connsiteX1" fmla="*/ 2921493 w 3045446"/>
              <a:gd name="connsiteY1" fmla="*/ 2012215 h 2736374"/>
              <a:gd name="connsiteX2" fmla="*/ 1340696 w 3045446"/>
              <a:gd name="connsiteY2" fmla="*/ 2725702 h 2736374"/>
              <a:gd name="connsiteX3" fmla="*/ 50402 w 3045446"/>
              <a:gd name="connsiteY3" fmla="*/ 1557619 h 2736374"/>
              <a:gd name="connsiteX4" fmla="*/ 698511 w 3045446"/>
              <a:gd name="connsiteY4" fmla="*/ 0 h 2736374"/>
              <a:gd name="connsiteX5" fmla="*/ 1500637 w 3045446"/>
              <a:gd name="connsiteY5" fmla="*/ 9959 h 2736374"/>
              <a:gd name="connsiteX0" fmla="*/ 2945069 w 3045446"/>
              <a:gd name="connsiteY0" fmla="*/ 1858990 h 2752782"/>
              <a:gd name="connsiteX1" fmla="*/ 2921493 w 3045446"/>
              <a:gd name="connsiteY1" fmla="*/ 2012215 h 2752782"/>
              <a:gd name="connsiteX2" fmla="*/ 1340696 w 3045446"/>
              <a:gd name="connsiteY2" fmla="*/ 2725702 h 2752782"/>
              <a:gd name="connsiteX3" fmla="*/ 50402 w 3045446"/>
              <a:gd name="connsiteY3" fmla="*/ 1557619 h 2752782"/>
              <a:gd name="connsiteX4" fmla="*/ 698511 w 3045446"/>
              <a:gd name="connsiteY4" fmla="*/ 0 h 2752782"/>
              <a:gd name="connsiteX5" fmla="*/ 1500637 w 3045446"/>
              <a:gd name="connsiteY5" fmla="*/ 9959 h 2752782"/>
              <a:gd name="connsiteX0" fmla="*/ 2920197 w 3038666"/>
              <a:gd name="connsiteY0" fmla="*/ 1296245 h 2752782"/>
              <a:gd name="connsiteX1" fmla="*/ 2921493 w 3038666"/>
              <a:gd name="connsiteY1" fmla="*/ 2012215 h 2752782"/>
              <a:gd name="connsiteX2" fmla="*/ 1340696 w 3038666"/>
              <a:gd name="connsiteY2" fmla="*/ 2725702 h 2752782"/>
              <a:gd name="connsiteX3" fmla="*/ 50402 w 3038666"/>
              <a:gd name="connsiteY3" fmla="*/ 1557619 h 2752782"/>
              <a:gd name="connsiteX4" fmla="*/ 698511 w 3038666"/>
              <a:gd name="connsiteY4" fmla="*/ 0 h 2752782"/>
              <a:gd name="connsiteX5" fmla="*/ 1500637 w 3038666"/>
              <a:gd name="connsiteY5" fmla="*/ 9959 h 2752782"/>
              <a:gd name="connsiteX0" fmla="*/ 2920197 w 2921493"/>
              <a:gd name="connsiteY0" fmla="*/ 1296245 h 2752782"/>
              <a:gd name="connsiteX1" fmla="*/ 2921493 w 2921493"/>
              <a:gd name="connsiteY1" fmla="*/ 2012215 h 2752782"/>
              <a:gd name="connsiteX2" fmla="*/ 1340696 w 2921493"/>
              <a:gd name="connsiteY2" fmla="*/ 2725702 h 2752782"/>
              <a:gd name="connsiteX3" fmla="*/ 50402 w 2921493"/>
              <a:gd name="connsiteY3" fmla="*/ 1557619 h 2752782"/>
              <a:gd name="connsiteX4" fmla="*/ 698511 w 2921493"/>
              <a:gd name="connsiteY4" fmla="*/ 0 h 2752782"/>
              <a:gd name="connsiteX5" fmla="*/ 1500637 w 2921493"/>
              <a:gd name="connsiteY5" fmla="*/ 9959 h 2752782"/>
              <a:gd name="connsiteX0" fmla="*/ 2920197 w 2921493"/>
              <a:gd name="connsiteY0" fmla="*/ 1296245 h 2752782"/>
              <a:gd name="connsiteX1" fmla="*/ 2921493 w 2921493"/>
              <a:gd name="connsiteY1" fmla="*/ 2012215 h 2752782"/>
              <a:gd name="connsiteX2" fmla="*/ 1340696 w 2921493"/>
              <a:gd name="connsiteY2" fmla="*/ 2725702 h 2752782"/>
              <a:gd name="connsiteX3" fmla="*/ 50402 w 2921493"/>
              <a:gd name="connsiteY3" fmla="*/ 1557619 h 2752782"/>
              <a:gd name="connsiteX4" fmla="*/ 698511 w 2921493"/>
              <a:gd name="connsiteY4" fmla="*/ 0 h 2752782"/>
              <a:gd name="connsiteX5" fmla="*/ 1741559 w 2921493"/>
              <a:gd name="connsiteY5" fmla="*/ 3372 h 2752782"/>
              <a:gd name="connsiteX0" fmla="*/ 2920197 w 2921493"/>
              <a:gd name="connsiteY0" fmla="*/ 1296245 h 2752782"/>
              <a:gd name="connsiteX1" fmla="*/ 2921493 w 2921493"/>
              <a:gd name="connsiteY1" fmla="*/ 2012215 h 2752782"/>
              <a:gd name="connsiteX2" fmla="*/ 1340696 w 2921493"/>
              <a:gd name="connsiteY2" fmla="*/ 2725702 h 2752782"/>
              <a:gd name="connsiteX3" fmla="*/ 50402 w 2921493"/>
              <a:gd name="connsiteY3" fmla="*/ 1557619 h 2752782"/>
              <a:gd name="connsiteX4" fmla="*/ 698511 w 2921493"/>
              <a:gd name="connsiteY4" fmla="*/ 0 h 2752782"/>
              <a:gd name="connsiteX5" fmla="*/ 1741559 w 2921493"/>
              <a:gd name="connsiteY5" fmla="*/ 3372 h 2752782"/>
              <a:gd name="connsiteX0" fmla="*/ 2906430 w 2921493"/>
              <a:gd name="connsiteY0" fmla="*/ 966908 h 2752782"/>
              <a:gd name="connsiteX1" fmla="*/ 2921493 w 2921493"/>
              <a:gd name="connsiteY1" fmla="*/ 2012215 h 2752782"/>
              <a:gd name="connsiteX2" fmla="*/ 1340696 w 2921493"/>
              <a:gd name="connsiteY2" fmla="*/ 2725702 h 2752782"/>
              <a:gd name="connsiteX3" fmla="*/ 50402 w 2921493"/>
              <a:gd name="connsiteY3" fmla="*/ 1557619 h 2752782"/>
              <a:gd name="connsiteX4" fmla="*/ 698511 w 2921493"/>
              <a:gd name="connsiteY4" fmla="*/ 0 h 2752782"/>
              <a:gd name="connsiteX5" fmla="*/ 1741559 w 2921493"/>
              <a:gd name="connsiteY5" fmla="*/ 3372 h 2752782"/>
              <a:gd name="connsiteX0" fmla="*/ 2906430 w 2921493"/>
              <a:gd name="connsiteY0" fmla="*/ 966908 h 2752782"/>
              <a:gd name="connsiteX1" fmla="*/ 2921493 w 2921493"/>
              <a:gd name="connsiteY1" fmla="*/ 2012215 h 2752782"/>
              <a:gd name="connsiteX2" fmla="*/ 1340696 w 2921493"/>
              <a:gd name="connsiteY2" fmla="*/ 2725702 h 2752782"/>
              <a:gd name="connsiteX3" fmla="*/ 50402 w 2921493"/>
              <a:gd name="connsiteY3" fmla="*/ 1557619 h 2752782"/>
              <a:gd name="connsiteX4" fmla="*/ 698511 w 2921493"/>
              <a:gd name="connsiteY4" fmla="*/ 0 h 2752782"/>
              <a:gd name="connsiteX5" fmla="*/ 1741559 w 2921493"/>
              <a:gd name="connsiteY5" fmla="*/ 3372 h 275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1493" h="2752782">
                <a:moveTo>
                  <a:pt x="2906430" y="966908"/>
                </a:moveTo>
                <a:cubicBezTo>
                  <a:pt x="2906646" y="967054"/>
                  <a:pt x="2909070" y="1305018"/>
                  <a:pt x="2921493" y="2012215"/>
                </a:cubicBezTo>
                <a:cubicBezTo>
                  <a:pt x="2439571" y="2762940"/>
                  <a:pt x="1819211" y="2801468"/>
                  <a:pt x="1340696" y="2725702"/>
                </a:cubicBezTo>
                <a:cubicBezTo>
                  <a:pt x="862181" y="2649936"/>
                  <a:pt x="209643" y="2169108"/>
                  <a:pt x="50402" y="1557619"/>
                </a:cubicBezTo>
                <a:cubicBezTo>
                  <a:pt x="-108839" y="946130"/>
                  <a:pt x="109803" y="298433"/>
                  <a:pt x="698511" y="0"/>
                </a:cubicBezTo>
                <a:lnTo>
                  <a:pt x="1741559" y="3372"/>
                </a:lnTo>
              </a:path>
            </a:pathLst>
          </a:custGeom>
          <a:blipFill dpi="0" rotWithShape="1">
            <a:blip r:embed="rId7"/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B97CC6-0C86-4377-A5B0-06A73A234DE9}"/>
              </a:ext>
            </a:extLst>
          </p:cNvPr>
          <p:cNvSpPr txBox="1">
            <a:spLocks/>
          </p:cNvSpPr>
          <p:nvPr/>
        </p:nvSpPr>
        <p:spPr>
          <a:xfrm>
            <a:off x="6161822" y="82809"/>
            <a:ext cx="5382477" cy="1553902"/>
          </a:xfrm>
          <a:prstGeom prst="rect">
            <a:avLst/>
          </a:prstGeom>
          <a:solidFill>
            <a:schemeClr val="bg1">
              <a:alpha val="90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ea typeface="Arial" panose="020B0604020202020204" pitchFamily="34" charset="0"/>
              </a:rPr>
              <a:t>What is a community?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</a:rPr>
              <a:t>All populations of species living and            interacting in the same area and time</a:t>
            </a:r>
            <a:endParaRPr lang="en-US" sz="2000" b="1" dirty="0"/>
          </a:p>
        </p:txBody>
      </p:sp>
      <p:sp>
        <p:nvSpPr>
          <p:cNvPr id="20" name="Partial Circle 19">
            <a:extLst>
              <a:ext uri="{FF2B5EF4-FFF2-40B4-BE49-F238E27FC236}">
                <a16:creationId xmlns:a16="http://schemas.microsoft.com/office/drawing/2014/main" id="{EF3DA54B-10CF-4311-8820-2879DB3D9D8A}"/>
              </a:ext>
            </a:extLst>
          </p:cNvPr>
          <p:cNvSpPr/>
          <p:nvPr/>
        </p:nvSpPr>
        <p:spPr>
          <a:xfrm rot="10800000">
            <a:off x="-21772" y="4367150"/>
            <a:ext cx="2664203" cy="2512622"/>
          </a:xfrm>
          <a:custGeom>
            <a:avLst/>
            <a:gdLst>
              <a:gd name="connsiteX0" fmla="*/ 2927241 w 3174408"/>
              <a:gd name="connsiteY0" fmla="*/ 2437803 h 3174408"/>
              <a:gd name="connsiteX1" fmla="*/ 1341522 w 3174408"/>
              <a:gd name="connsiteY1" fmla="*/ 3155279 h 3174408"/>
              <a:gd name="connsiteX2" fmla="*/ 51228 w 3174408"/>
              <a:gd name="connsiteY2" fmla="*/ 1987196 h 3174408"/>
              <a:gd name="connsiteX3" fmla="*/ 607897 w 3174408"/>
              <a:gd name="connsiteY3" fmla="*/ 338137 h 3174408"/>
              <a:gd name="connsiteX4" fmla="*/ 1587204 w 3174408"/>
              <a:gd name="connsiteY4" fmla="*/ 1587204 h 3174408"/>
              <a:gd name="connsiteX5" fmla="*/ 2927241 w 3174408"/>
              <a:gd name="connsiteY5" fmla="*/ 2437803 h 3174408"/>
              <a:gd name="connsiteX0" fmla="*/ 2927310 w 2927310"/>
              <a:gd name="connsiteY0" fmla="*/ 2099666 h 2836325"/>
              <a:gd name="connsiteX1" fmla="*/ 1341591 w 2927310"/>
              <a:gd name="connsiteY1" fmla="*/ 2817142 h 2836325"/>
              <a:gd name="connsiteX2" fmla="*/ 51297 w 2927310"/>
              <a:gd name="connsiteY2" fmla="*/ 1649059 h 2836325"/>
              <a:gd name="connsiteX3" fmla="*/ 607966 w 2927310"/>
              <a:gd name="connsiteY3" fmla="*/ 0 h 2836325"/>
              <a:gd name="connsiteX4" fmla="*/ 1678713 w 2927310"/>
              <a:gd name="connsiteY4" fmla="*/ 1340507 h 2836325"/>
              <a:gd name="connsiteX0" fmla="*/ 2927310 w 2927310"/>
              <a:gd name="connsiteY0" fmla="*/ 2099666 h 2836325"/>
              <a:gd name="connsiteX1" fmla="*/ 1341591 w 2927310"/>
              <a:gd name="connsiteY1" fmla="*/ 2817142 h 2836325"/>
              <a:gd name="connsiteX2" fmla="*/ 51297 w 2927310"/>
              <a:gd name="connsiteY2" fmla="*/ 1649059 h 2836325"/>
              <a:gd name="connsiteX3" fmla="*/ 607966 w 2927310"/>
              <a:gd name="connsiteY3" fmla="*/ 0 h 2836325"/>
              <a:gd name="connsiteX4" fmla="*/ 2618513 w 2927310"/>
              <a:gd name="connsiteY4" fmla="*/ 667407 h 2836325"/>
              <a:gd name="connsiteX0" fmla="*/ 2927310 w 2948713"/>
              <a:gd name="connsiteY0" fmla="*/ 2099666 h 2836325"/>
              <a:gd name="connsiteX1" fmla="*/ 1341591 w 2948713"/>
              <a:gd name="connsiteY1" fmla="*/ 2817142 h 2836325"/>
              <a:gd name="connsiteX2" fmla="*/ 51297 w 2948713"/>
              <a:gd name="connsiteY2" fmla="*/ 1649059 h 2836325"/>
              <a:gd name="connsiteX3" fmla="*/ 607966 w 2948713"/>
              <a:gd name="connsiteY3" fmla="*/ 0 h 2836325"/>
              <a:gd name="connsiteX4" fmla="*/ 2948713 w 2948713"/>
              <a:gd name="connsiteY4" fmla="*/ 7007 h 2836325"/>
              <a:gd name="connsiteX0" fmla="*/ 2927310 w 2948713"/>
              <a:gd name="connsiteY0" fmla="*/ 2099666 h 2836325"/>
              <a:gd name="connsiteX1" fmla="*/ 1341591 w 2948713"/>
              <a:gd name="connsiteY1" fmla="*/ 2817142 h 2836325"/>
              <a:gd name="connsiteX2" fmla="*/ 51297 w 2948713"/>
              <a:gd name="connsiteY2" fmla="*/ 1649059 h 2836325"/>
              <a:gd name="connsiteX3" fmla="*/ 607966 w 2948713"/>
              <a:gd name="connsiteY3" fmla="*/ 0 h 2836325"/>
              <a:gd name="connsiteX4" fmla="*/ 2948713 w 2948713"/>
              <a:gd name="connsiteY4" fmla="*/ 7007 h 2836325"/>
              <a:gd name="connsiteX0" fmla="*/ 2927310 w 2948713"/>
              <a:gd name="connsiteY0" fmla="*/ 2099666 h 2836325"/>
              <a:gd name="connsiteX1" fmla="*/ 1341591 w 2948713"/>
              <a:gd name="connsiteY1" fmla="*/ 2817142 h 2836325"/>
              <a:gd name="connsiteX2" fmla="*/ 51297 w 2948713"/>
              <a:gd name="connsiteY2" fmla="*/ 1649059 h 2836325"/>
              <a:gd name="connsiteX3" fmla="*/ 607966 w 2948713"/>
              <a:gd name="connsiteY3" fmla="*/ 0 h 2836325"/>
              <a:gd name="connsiteX4" fmla="*/ 2948713 w 2948713"/>
              <a:gd name="connsiteY4" fmla="*/ 7007 h 2836325"/>
              <a:gd name="connsiteX5" fmla="*/ 2927310 w 2948713"/>
              <a:gd name="connsiteY5" fmla="*/ 2099666 h 2836325"/>
              <a:gd name="connsiteX0" fmla="*/ 2947818 w 2947818"/>
              <a:gd name="connsiteY0" fmla="*/ 0 h 2829318"/>
              <a:gd name="connsiteX1" fmla="*/ 2926415 w 2947818"/>
              <a:gd name="connsiteY1" fmla="*/ 2092659 h 2829318"/>
              <a:gd name="connsiteX2" fmla="*/ 1340696 w 2947818"/>
              <a:gd name="connsiteY2" fmla="*/ 2810135 h 2829318"/>
              <a:gd name="connsiteX3" fmla="*/ 50402 w 2947818"/>
              <a:gd name="connsiteY3" fmla="*/ 1642052 h 2829318"/>
              <a:gd name="connsiteX4" fmla="*/ 698511 w 2947818"/>
              <a:gd name="connsiteY4" fmla="*/ 84433 h 2829318"/>
              <a:gd name="connsiteX0" fmla="*/ 2926415 w 2926415"/>
              <a:gd name="connsiteY0" fmla="*/ 2008226 h 2744885"/>
              <a:gd name="connsiteX1" fmla="*/ 1340696 w 2926415"/>
              <a:gd name="connsiteY1" fmla="*/ 2725702 h 2744885"/>
              <a:gd name="connsiteX2" fmla="*/ 50402 w 2926415"/>
              <a:gd name="connsiteY2" fmla="*/ 1557619 h 2744885"/>
              <a:gd name="connsiteX3" fmla="*/ 698511 w 2926415"/>
              <a:gd name="connsiteY3" fmla="*/ 0 h 2744885"/>
              <a:gd name="connsiteX0" fmla="*/ 2926415 w 3052198"/>
              <a:gd name="connsiteY0" fmla="*/ 2008226 h 2731752"/>
              <a:gd name="connsiteX1" fmla="*/ 2937055 w 3052198"/>
              <a:gd name="connsiteY1" fmla="*/ 2015118 h 2731752"/>
              <a:gd name="connsiteX2" fmla="*/ 1340696 w 3052198"/>
              <a:gd name="connsiteY2" fmla="*/ 2725702 h 2731752"/>
              <a:gd name="connsiteX3" fmla="*/ 50402 w 3052198"/>
              <a:gd name="connsiteY3" fmla="*/ 1557619 h 2731752"/>
              <a:gd name="connsiteX4" fmla="*/ 698511 w 3052198"/>
              <a:gd name="connsiteY4" fmla="*/ 0 h 2731752"/>
              <a:gd name="connsiteX0" fmla="*/ 2926415 w 3052198"/>
              <a:gd name="connsiteY0" fmla="*/ 2008226 h 2733043"/>
              <a:gd name="connsiteX1" fmla="*/ 2937055 w 3052198"/>
              <a:gd name="connsiteY1" fmla="*/ 2052189 h 2733043"/>
              <a:gd name="connsiteX2" fmla="*/ 1340696 w 3052198"/>
              <a:gd name="connsiteY2" fmla="*/ 2725702 h 2733043"/>
              <a:gd name="connsiteX3" fmla="*/ 50402 w 3052198"/>
              <a:gd name="connsiteY3" fmla="*/ 1557619 h 2733043"/>
              <a:gd name="connsiteX4" fmla="*/ 698511 w 3052198"/>
              <a:gd name="connsiteY4" fmla="*/ 0 h 2733043"/>
              <a:gd name="connsiteX0" fmla="*/ 2827559 w 3031852"/>
              <a:gd name="connsiteY0" fmla="*/ 1155590 h 2733043"/>
              <a:gd name="connsiteX1" fmla="*/ 2937055 w 3031852"/>
              <a:gd name="connsiteY1" fmla="*/ 2052189 h 2733043"/>
              <a:gd name="connsiteX2" fmla="*/ 1340696 w 3031852"/>
              <a:gd name="connsiteY2" fmla="*/ 2725702 h 2733043"/>
              <a:gd name="connsiteX3" fmla="*/ 50402 w 3031852"/>
              <a:gd name="connsiteY3" fmla="*/ 1557619 h 2733043"/>
              <a:gd name="connsiteX4" fmla="*/ 698511 w 3031852"/>
              <a:gd name="connsiteY4" fmla="*/ 0 h 2733043"/>
              <a:gd name="connsiteX0" fmla="*/ 2827559 w 3042155"/>
              <a:gd name="connsiteY0" fmla="*/ 1155590 h 2731753"/>
              <a:gd name="connsiteX1" fmla="*/ 2949412 w 3042155"/>
              <a:gd name="connsiteY1" fmla="*/ 2015118 h 2731753"/>
              <a:gd name="connsiteX2" fmla="*/ 1340696 w 3042155"/>
              <a:gd name="connsiteY2" fmla="*/ 2725702 h 2731753"/>
              <a:gd name="connsiteX3" fmla="*/ 50402 w 3042155"/>
              <a:gd name="connsiteY3" fmla="*/ 1557619 h 2731753"/>
              <a:gd name="connsiteX4" fmla="*/ 698511 w 3042155"/>
              <a:gd name="connsiteY4" fmla="*/ 0 h 2731753"/>
              <a:gd name="connsiteX0" fmla="*/ 2827559 w 3042155"/>
              <a:gd name="connsiteY0" fmla="*/ 1155590 h 2745602"/>
              <a:gd name="connsiteX1" fmla="*/ 2949412 w 3042155"/>
              <a:gd name="connsiteY1" fmla="*/ 2015118 h 2745602"/>
              <a:gd name="connsiteX2" fmla="*/ 1340696 w 3042155"/>
              <a:gd name="connsiteY2" fmla="*/ 2725702 h 2745602"/>
              <a:gd name="connsiteX3" fmla="*/ 50402 w 3042155"/>
              <a:gd name="connsiteY3" fmla="*/ 1557619 h 2745602"/>
              <a:gd name="connsiteX4" fmla="*/ 698511 w 3042155"/>
              <a:gd name="connsiteY4" fmla="*/ 0 h 2745602"/>
              <a:gd name="connsiteX0" fmla="*/ 2827559 w 3034588"/>
              <a:gd name="connsiteY0" fmla="*/ 1155590 h 2745603"/>
              <a:gd name="connsiteX1" fmla="*/ 2813485 w 3034588"/>
              <a:gd name="connsiteY1" fmla="*/ 1100696 h 2745603"/>
              <a:gd name="connsiteX2" fmla="*/ 2949412 w 3034588"/>
              <a:gd name="connsiteY2" fmla="*/ 2015118 h 2745603"/>
              <a:gd name="connsiteX3" fmla="*/ 1340696 w 3034588"/>
              <a:gd name="connsiteY3" fmla="*/ 2725702 h 2745603"/>
              <a:gd name="connsiteX4" fmla="*/ 50402 w 3034588"/>
              <a:gd name="connsiteY4" fmla="*/ 1557619 h 2745603"/>
              <a:gd name="connsiteX5" fmla="*/ 698511 w 3034588"/>
              <a:gd name="connsiteY5" fmla="*/ 0 h 2745603"/>
              <a:gd name="connsiteX0" fmla="*/ 2827559 w 2972474"/>
              <a:gd name="connsiteY0" fmla="*/ 1155590 h 2745603"/>
              <a:gd name="connsiteX1" fmla="*/ 1380066 w 2972474"/>
              <a:gd name="connsiteY1" fmla="*/ 297488 h 2745603"/>
              <a:gd name="connsiteX2" fmla="*/ 2949412 w 2972474"/>
              <a:gd name="connsiteY2" fmla="*/ 2015118 h 2745603"/>
              <a:gd name="connsiteX3" fmla="*/ 1340696 w 2972474"/>
              <a:gd name="connsiteY3" fmla="*/ 2725702 h 2745603"/>
              <a:gd name="connsiteX4" fmla="*/ 50402 w 2972474"/>
              <a:gd name="connsiteY4" fmla="*/ 1557619 h 2745603"/>
              <a:gd name="connsiteX5" fmla="*/ 698511 w 2972474"/>
              <a:gd name="connsiteY5" fmla="*/ 0 h 2745603"/>
              <a:gd name="connsiteX0" fmla="*/ 1962565 w 2972474"/>
              <a:gd name="connsiteY0" fmla="*/ 340024 h 2745603"/>
              <a:gd name="connsiteX1" fmla="*/ 1380066 w 2972474"/>
              <a:gd name="connsiteY1" fmla="*/ 297488 h 2745603"/>
              <a:gd name="connsiteX2" fmla="*/ 2949412 w 2972474"/>
              <a:gd name="connsiteY2" fmla="*/ 2015118 h 2745603"/>
              <a:gd name="connsiteX3" fmla="*/ 1340696 w 2972474"/>
              <a:gd name="connsiteY3" fmla="*/ 2725702 h 2745603"/>
              <a:gd name="connsiteX4" fmla="*/ 50402 w 2972474"/>
              <a:gd name="connsiteY4" fmla="*/ 1557619 h 2745603"/>
              <a:gd name="connsiteX5" fmla="*/ 698511 w 2972474"/>
              <a:gd name="connsiteY5" fmla="*/ 0 h 2745603"/>
              <a:gd name="connsiteX0" fmla="*/ 1962565 w 3070460"/>
              <a:gd name="connsiteY0" fmla="*/ 389692 h 2795271"/>
              <a:gd name="connsiteX1" fmla="*/ 2974127 w 3070460"/>
              <a:gd name="connsiteY1" fmla="*/ 25872 h 2795271"/>
              <a:gd name="connsiteX2" fmla="*/ 2949412 w 3070460"/>
              <a:gd name="connsiteY2" fmla="*/ 2064786 h 2795271"/>
              <a:gd name="connsiteX3" fmla="*/ 1340696 w 3070460"/>
              <a:gd name="connsiteY3" fmla="*/ 2775370 h 2795271"/>
              <a:gd name="connsiteX4" fmla="*/ 50402 w 3070460"/>
              <a:gd name="connsiteY4" fmla="*/ 1607287 h 2795271"/>
              <a:gd name="connsiteX5" fmla="*/ 698511 w 3070460"/>
              <a:gd name="connsiteY5" fmla="*/ 49668 h 2795271"/>
              <a:gd name="connsiteX0" fmla="*/ 1962565 w 3059701"/>
              <a:gd name="connsiteY0" fmla="*/ 389692 h 2795271"/>
              <a:gd name="connsiteX1" fmla="*/ 2936598 w 3059701"/>
              <a:gd name="connsiteY1" fmla="*/ 25872 h 2795271"/>
              <a:gd name="connsiteX2" fmla="*/ 2949412 w 3059701"/>
              <a:gd name="connsiteY2" fmla="*/ 2064786 h 2795271"/>
              <a:gd name="connsiteX3" fmla="*/ 1340696 w 3059701"/>
              <a:gd name="connsiteY3" fmla="*/ 2775370 h 2795271"/>
              <a:gd name="connsiteX4" fmla="*/ 50402 w 3059701"/>
              <a:gd name="connsiteY4" fmla="*/ 1607287 h 2795271"/>
              <a:gd name="connsiteX5" fmla="*/ 698511 w 3059701"/>
              <a:gd name="connsiteY5" fmla="*/ 49668 h 2795271"/>
              <a:gd name="connsiteX0" fmla="*/ 1962565 w 3059701"/>
              <a:gd name="connsiteY0" fmla="*/ 389692 h 2795271"/>
              <a:gd name="connsiteX1" fmla="*/ 2936598 w 3059701"/>
              <a:gd name="connsiteY1" fmla="*/ 25872 h 2795271"/>
              <a:gd name="connsiteX2" fmla="*/ 2949412 w 3059701"/>
              <a:gd name="connsiteY2" fmla="*/ 2064786 h 2795271"/>
              <a:gd name="connsiteX3" fmla="*/ 1340696 w 3059701"/>
              <a:gd name="connsiteY3" fmla="*/ 2775370 h 2795271"/>
              <a:gd name="connsiteX4" fmla="*/ 50402 w 3059701"/>
              <a:gd name="connsiteY4" fmla="*/ 1607287 h 2795271"/>
              <a:gd name="connsiteX5" fmla="*/ 698511 w 3059701"/>
              <a:gd name="connsiteY5" fmla="*/ 49668 h 2795271"/>
              <a:gd name="connsiteX0" fmla="*/ 1962565 w 3059701"/>
              <a:gd name="connsiteY0" fmla="*/ 389692 h 2795271"/>
              <a:gd name="connsiteX1" fmla="*/ 2936598 w 3059701"/>
              <a:gd name="connsiteY1" fmla="*/ 25872 h 2795271"/>
              <a:gd name="connsiteX2" fmla="*/ 2949412 w 3059701"/>
              <a:gd name="connsiteY2" fmla="*/ 2064786 h 2795271"/>
              <a:gd name="connsiteX3" fmla="*/ 1340696 w 3059701"/>
              <a:gd name="connsiteY3" fmla="*/ 2775370 h 2795271"/>
              <a:gd name="connsiteX4" fmla="*/ 50402 w 3059701"/>
              <a:gd name="connsiteY4" fmla="*/ 1607287 h 2795271"/>
              <a:gd name="connsiteX5" fmla="*/ 698511 w 3059701"/>
              <a:gd name="connsiteY5" fmla="*/ 49668 h 2795271"/>
              <a:gd name="connsiteX0" fmla="*/ 1962565 w 3048093"/>
              <a:gd name="connsiteY0" fmla="*/ 385398 h 2790977"/>
              <a:gd name="connsiteX1" fmla="*/ 2936598 w 3048093"/>
              <a:gd name="connsiteY1" fmla="*/ 21578 h 2790977"/>
              <a:gd name="connsiteX2" fmla="*/ 2949412 w 3048093"/>
              <a:gd name="connsiteY2" fmla="*/ 2060492 h 2790977"/>
              <a:gd name="connsiteX3" fmla="*/ 1340696 w 3048093"/>
              <a:gd name="connsiteY3" fmla="*/ 2771076 h 2790977"/>
              <a:gd name="connsiteX4" fmla="*/ 50402 w 3048093"/>
              <a:gd name="connsiteY4" fmla="*/ 1602993 h 2790977"/>
              <a:gd name="connsiteX5" fmla="*/ 698511 w 3048093"/>
              <a:gd name="connsiteY5" fmla="*/ 45374 h 2790977"/>
              <a:gd name="connsiteX0" fmla="*/ 1962565 w 2950765"/>
              <a:gd name="connsiteY0" fmla="*/ 385398 h 2790977"/>
              <a:gd name="connsiteX1" fmla="*/ 2936598 w 2950765"/>
              <a:gd name="connsiteY1" fmla="*/ 21578 h 2790977"/>
              <a:gd name="connsiteX2" fmla="*/ 2949412 w 2950765"/>
              <a:gd name="connsiteY2" fmla="*/ 2060492 h 2790977"/>
              <a:gd name="connsiteX3" fmla="*/ 1340696 w 2950765"/>
              <a:gd name="connsiteY3" fmla="*/ 2771076 h 2790977"/>
              <a:gd name="connsiteX4" fmla="*/ 50402 w 2950765"/>
              <a:gd name="connsiteY4" fmla="*/ 1602993 h 2790977"/>
              <a:gd name="connsiteX5" fmla="*/ 698511 w 2950765"/>
              <a:gd name="connsiteY5" fmla="*/ 45374 h 2790977"/>
              <a:gd name="connsiteX0" fmla="*/ 1962565 w 2952417"/>
              <a:gd name="connsiteY0" fmla="*/ 390106 h 2795685"/>
              <a:gd name="connsiteX1" fmla="*/ 2936598 w 2952417"/>
              <a:gd name="connsiteY1" fmla="*/ 26286 h 2795685"/>
              <a:gd name="connsiteX2" fmla="*/ 2949412 w 2952417"/>
              <a:gd name="connsiteY2" fmla="*/ 2065200 h 2795685"/>
              <a:gd name="connsiteX3" fmla="*/ 1340696 w 2952417"/>
              <a:gd name="connsiteY3" fmla="*/ 2775784 h 2795685"/>
              <a:gd name="connsiteX4" fmla="*/ 50402 w 2952417"/>
              <a:gd name="connsiteY4" fmla="*/ 1607701 h 2795685"/>
              <a:gd name="connsiteX5" fmla="*/ 698511 w 2952417"/>
              <a:gd name="connsiteY5" fmla="*/ 50082 h 2795685"/>
              <a:gd name="connsiteX0" fmla="*/ 719422 w 3107708"/>
              <a:gd name="connsiteY0" fmla="*/ 157927 h 2920031"/>
              <a:gd name="connsiteX1" fmla="*/ 2936598 w 3107708"/>
              <a:gd name="connsiteY1" fmla="*/ 150632 h 2920031"/>
              <a:gd name="connsiteX2" fmla="*/ 2949412 w 3107708"/>
              <a:gd name="connsiteY2" fmla="*/ 2189546 h 2920031"/>
              <a:gd name="connsiteX3" fmla="*/ 1340696 w 3107708"/>
              <a:gd name="connsiteY3" fmla="*/ 2900130 h 2920031"/>
              <a:gd name="connsiteX4" fmla="*/ 50402 w 3107708"/>
              <a:gd name="connsiteY4" fmla="*/ 1732047 h 2920031"/>
              <a:gd name="connsiteX5" fmla="*/ 698511 w 3107708"/>
              <a:gd name="connsiteY5" fmla="*/ 174428 h 2920031"/>
              <a:gd name="connsiteX0" fmla="*/ 719422 w 3107708"/>
              <a:gd name="connsiteY0" fmla="*/ 157927 h 2920031"/>
              <a:gd name="connsiteX1" fmla="*/ 2936598 w 3107708"/>
              <a:gd name="connsiteY1" fmla="*/ 150632 h 2920031"/>
              <a:gd name="connsiteX2" fmla="*/ 2949412 w 3107708"/>
              <a:gd name="connsiteY2" fmla="*/ 2189546 h 2920031"/>
              <a:gd name="connsiteX3" fmla="*/ 1340696 w 3107708"/>
              <a:gd name="connsiteY3" fmla="*/ 2900130 h 2920031"/>
              <a:gd name="connsiteX4" fmla="*/ 50402 w 3107708"/>
              <a:gd name="connsiteY4" fmla="*/ 1732047 h 2920031"/>
              <a:gd name="connsiteX5" fmla="*/ 698511 w 3107708"/>
              <a:gd name="connsiteY5" fmla="*/ 174428 h 2920031"/>
              <a:gd name="connsiteX0" fmla="*/ 686585 w 3110138"/>
              <a:gd name="connsiteY0" fmla="*/ 154807 h 2921602"/>
              <a:gd name="connsiteX1" fmla="*/ 2936598 w 3110138"/>
              <a:gd name="connsiteY1" fmla="*/ 152203 h 2921602"/>
              <a:gd name="connsiteX2" fmla="*/ 2949412 w 3110138"/>
              <a:gd name="connsiteY2" fmla="*/ 2191117 h 2921602"/>
              <a:gd name="connsiteX3" fmla="*/ 1340696 w 3110138"/>
              <a:gd name="connsiteY3" fmla="*/ 2901701 h 2921602"/>
              <a:gd name="connsiteX4" fmla="*/ 50402 w 3110138"/>
              <a:gd name="connsiteY4" fmla="*/ 1733618 h 2921602"/>
              <a:gd name="connsiteX5" fmla="*/ 698511 w 3110138"/>
              <a:gd name="connsiteY5" fmla="*/ 175999 h 2921602"/>
              <a:gd name="connsiteX0" fmla="*/ 686585 w 2956919"/>
              <a:gd name="connsiteY0" fmla="*/ 229330 h 2996125"/>
              <a:gd name="connsiteX1" fmla="*/ 2936598 w 2956919"/>
              <a:gd name="connsiteY1" fmla="*/ 226726 h 2996125"/>
              <a:gd name="connsiteX2" fmla="*/ 2949412 w 2956919"/>
              <a:gd name="connsiteY2" fmla="*/ 2265640 h 2996125"/>
              <a:gd name="connsiteX3" fmla="*/ 1340696 w 2956919"/>
              <a:gd name="connsiteY3" fmla="*/ 2976224 h 2996125"/>
              <a:gd name="connsiteX4" fmla="*/ 50402 w 2956919"/>
              <a:gd name="connsiteY4" fmla="*/ 1808141 h 2996125"/>
              <a:gd name="connsiteX5" fmla="*/ 698511 w 2956919"/>
              <a:gd name="connsiteY5" fmla="*/ 250522 h 2996125"/>
              <a:gd name="connsiteX0" fmla="*/ 686585 w 2958093"/>
              <a:gd name="connsiteY0" fmla="*/ 254349 h 3021144"/>
              <a:gd name="connsiteX1" fmla="*/ 2936598 w 2958093"/>
              <a:gd name="connsiteY1" fmla="*/ 251745 h 3021144"/>
              <a:gd name="connsiteX2" fmla="*/ 2949412 w 2958093"/>
              <a:gd name="connsiteY2" fmla="*/ 2290659 h 3021144"/>
              <a:gd name="connsiteX3" fmla="*/ 1340696 w 2958093"/>
              <a:gd name="connsiteY3" fmla="*/ 3001243 h 3021144"/>
              <a:gd name="connsiteX4" fmla="*/ 50402 w 2958093"/>
              <a:gd name="connsiteY4" fmla="*/ 1833160 h 3021144"/>
              <a:gd name="connsiteX5" fmla="*/ 698511 w 2958093"/>
              <a:gd name="connsiteY5" fmla="*/ 275541 h 3021144"/>
              <a:gd name="connsiteX0" fmla="*/ 686585 w 2958093"/>
              <a:gd name="connsiteY0" fmla="*/ 256463 h 3023258"/>
              <a:gd name="connsiteX1" fmla="*/ 2936598 w 2958093"/>
              <a:gd name="connsiteY1" fmla="*/ 253859 h 3023258"/>
              <a:gd name="connsiteX2" fmla="*/ 2949412 w 2958093"/>
              <a:gd name="connsiteY2" fmla="*/ 2292773 h 3023258"/>
              <a:gd name="connsiteX3" fmla="*/ 1340696 w 2958093"/>
              <a:gd name="connsiteY3" fmla="*/ 3003357 h 3023258"/>
              <a:gd name="connsiteX4" fmla="*/ 50402 w 2958093"/>
              <a:gd name="connsiteY4" fmla="*/ 1835274 h 3023258"/>
              <a:gd name="connsiteX5" fmla="*/ 698511 w 2958093"/>
              <a:gd name="connsiteY5" fmla="*/ 277655 h 3023258"/>
              <a:gd name="connsiteX0" fmla="*/ 686585 w 2986946"/>
              <a:gd name="connsiteY0" fmla="*/ 17450 h 2784245"/>
              <a:gd name="connsiteX1" fmla="*/ 2936598 w 2986946"/>
              <a:gd name="connsiteY1" fmla="*/ 14846 h 2784245"/>
              <a:gd name="connsiteX2" fmla="*/ 2949412 w 2986946"/>
              <a:gd name="connsiteY2" fmla="*/ 2053760 h 2784245"/>
              <a:gd name="connsiteX3" fmla="*/ 1340696 w 2986946"/>
              <a:gd name="connsiteY3" fmla="*/ 2764344 h 2784245"/>
              <a:gd name="connsiteX4" fmla="*/ 50402 w 2986946"/>
              <a:gd name="connsiteY4" fmla="*/ 1596261 h 2784245"/>
              <a:gd name="connsiteX5" fmla="*/ 698511 w 2986946"/>
              <a:gd name="connsiteY5" fmla="*/ 38642 h 2784245"/>
              <a:gd name="connsiteX0" fmla="*/ 686585 w 2952298"/>
              <a:gd name="connsiteY0" fmla="*/ 17528 h 2784323"/>
              <a:gd name="connsiteX1" fmla="*/ 2936598 w 2952298"/>
              <a:gd name="connsiteY1" fmla="*/ 14924 h 2784323"/>
              <a:gd name="connsiteX2" fmla="*/ 2949412 w 2952298"/>
              <a:gd name="connsiteY2" fmla="*/ 2053838 h 2784323"/>
              <a:gd name="connsiteX3" fmla="*/ 1340696 w 2952298"/>
              <a:gd name="connsiteY3" fmla="*/ 2764422 h 2784323"/>
              <a:gd name="connsiteX4" fmla="*/ 50402 w 2952298"/>
              <a:gd name="connsiteY4" fmla="*/ 1596339 h 2784323"/>
              <a:gd name="connsiteX5" fmla="*/ 698511 w 2952298"/>
              <a:gd name="connsiteY5" fmla="*/ 38720 h 278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2298" h="2784323">
                <a:moveTo>
                  <a:pt x="686585" y="17528"/>
                </a:moveTo>
                <a:cubicBezTo>
                  <a:pt x="2945352" y="-1003"/>
                  <a:pt x="2935542" y="-9151"/>
                  <a:pt x="2936598" y="14924"/>
                </a:cubicBezTo>
                <a:cubicBezTo>
                  <a:pt x="2936811" y="19778"/>
                  <a:pt x="2960321" y="361599"/>
                  <a:pt x="2949412" y="2053838"/>
                </a:cubicBezTo>
                <a:cubicBezTo>
                  <a:pt x="2598627" y="2717127"/>
                  <a:pt x="1823864" y="2840672"/>
                  <a:pt x="1340696" y="2764422"/>
                </a:cubicBezTo>
                <a:cubicBezTo>
                  <a:pt x="857528" y="2688172"/>
                  <a:pt x="209643" y="2207828"/>
                  <a:pt x="50402" y="1596339"/>
                </a:cubicBezTo>
                <a:cubicBezTo>
                  <a:pt x="-108839" y="984850"/>
                  <a:pt x="109803" y="337153"/>
                  <a:pt x="698511" y="38720"/>
                </a:cubicBezTo>
              </a:path>
            </a:pathLst>
          </a:custGeom>
          <a:blipFill dpi="0" rotWithShape="0">
            <a:blip r:embed="rId8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5BE727-23D1-424A-8961-4BE7D8835122}"/>
              </a:ext>
            </a:extLst>
          </p:cNvPr>
          <p:cNvSpPr txBox="1"/>
          <p:nvPr/>
        </p:nvSpPr>
        <p:spPr>
          <a:xfrm>
            <a:off x="37818" y="6395313"/>
            <a:ext cx="1125629" cy="369332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b="1" dirty="0"/>
              <a:t>individual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20326-D922-4CEA-9E36-DFB9D53B8AF0}"/>
              </a:ext>
            </a:extLst>
          </p:cNvPr>
          <p:cNvSpPr txBox="1"/>
          <p:nvPr/>
        </p:nvSpPr>
        <p:spPr>
          <a:xfrm>
            <a:off x="2423850" y="6395313"/>
            <a:ext cx="1229311" cy="369332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b="1" dirty="0"/>
              <a:t>population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487B7E-A86D-4F0A-881B-E44D4DCBCEB1}"/>
              </a:ext>
            </a:extLst>
          </p:cNvPr>
          <p:cNvSpPr txBox="1"/>
          <p:nvPr/>
        </p:nvSpPr>
        <p:spPr>
          <a:xfrm>
            <a:off x="3996707" y="6404258"/>
            <a:ext cx="1270348" cy="369332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b="1" dirty="0"/>
              <a:t>community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A6E6C-3B93-4DF4-81D7-D9C2223377E1}"/>
              </a:ext>
            </a:extLst>
          </p:cNvPr>
          <p:cNvSpPr txBox="1"/>
          <p:nvPr/>
        </p:nvSpPr>
        <p:spPr>
          <a:xfrm>
            <a:off x="5762647" y="6395313"/>
            <a:ext cx="1183081" cy="369332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b="1" dirty="0"/>
              <a:t>ecosystem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C32D1B-F3FD-4A2E-AF6B-1BE5853C3CC8}"/>
              </a:ext>
            </a:extLst>
          </p:cNvPr>
          <p:cNvSpPr txBox="1"/>
          <p:nvPr/>
        </p:nvSpPr>
        <p:spPr>
          <a:xfrm>
            <a:off x="8246771" y="6405859"/>
            <a:ext cx="790601" cy="369332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b="1" dirty="0"/>
              <a:t>biome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138D4D-450A-4DA9-B425-8814DBBFCAD3}"/>
              </a:ext>
            </a:extLst>
          </p:cNvPr>
          <p:cNvSpPr txBox="1"/>
          <p:nvPr/>
        </p:nvSpPr>
        <p:spPr>
          <a:xfrm>
            <a:off x="9989201" y="6395313"/>
            <a:ext cx="1135888" cy="369332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b="1" dirty="0"/>
              <a:t>biosphere</a:t>
            </a:r>
          </a:p>
        </p:txBody>
      </p:sp>
    </p:spTree>
    <p:extLst>
      <p:ext uri="{BB962C8B-B14F-4D97-AF65-F5344CB8AC3E}">
        <p14:creationId xmlns:p14="http://schemas.microsoft.com/office/powerpoint/2010/main" val="2720586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flower&#10;&#10;Description automatically generated">
            <a:extLst>
              <a:ext uri="{FF2B5EF4-FFF2-40B4-BE49-F238E27FC236}">
                <a16:creationId xmlns:a16="http://schemas.microsoft.com/office/drawing/2014/main" id="{887AB3A4-58D0-4BF5-9630-57A46F2373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511" r="1664"/>
          <a:stretch/>
        </p:blipFill>
        <p:spPr>
          <a:xfrm>
            <a:off x="327966" y="18282"/>
            <a:ext cx="11536068" cy="683971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17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91909-206E-423C-AB5F-3C81CC52A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37" y="4317905"/>
            <a:ext cx="7337563" cy="2049942"/>
          </a:xfrm>
          <a:solidFill>
            <a:schemeClr val="bg1">
              <a:alpha val="90000"/>
            </a:schemeClr>
          </a:solidFill>
          <a:effectLst>
            <a:softEdge rad="127000"/>
          </a:effectLst>
        </p:spPr>
        <p:txBody>
          <a:bodyPr anchor="ctr">
            <a:normAutofit/>
          </a:bodyPr>
          <a:lstStyle/>
          <a:p>
            <a:r>
              <a:rPr lang="en-US" dirty="0"/>
              <a:t>Bacteria, Fungi, and more</a:t>
            </a:r>
          </a:p>
          <a:p>
            <a:r>
              <a:rPr lang="en-US" dirty="0">
                <a:effectLst/>
                <a:ea typeface="Arial" panose="020B0604020202020204" pitchFamily="34" charset="0"/>
              </a:rPr>
              <a:t>Communities linked to host health and function</a:t>
            </a:r>
            <a:endParaRPr lang="en-US" dirty="0"/>
          </a:p>
          <a:p>
            <a:r>
              <a:rPr lang="en-US" dirty="0"/>
              <a:t>Impacts on hosts have implications for whole ecosystems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4B3075-F8DC-4FE1-BBEE-D7ECC8EDF9D2}"/>
              </a:ext>
            </a:extLst>
          </p:cNvPr>
          <p:cNvCxnSpPr>
            <a:cxnSpLocks/>
          </p:cNvCxnSpPr>
          <p:nvPr/>
        </p:nvCxnSpPr>
        <p:spPr>
          <a:xfrm flipH="1">
            <a:off x="5912098" y="2479141"/>
            <a:ext cx="2342902" cy="414628"/>
          </a:xfrm>
          <a:prstGeom prst="line">
            <a:avLst/>
          </a:prstGeom>
          <a:ln w="76200">
            <a:solidFill>
              <a:srgbClr val="2FBE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532C19-910C-4963-ADF9-B55E1E0A63EE}"/>
              </a:ext>
            </a:extLst>
          </p:cNvPr>
          <p:cNvCxnSpPr>
            <a:cxnSpLocks/>
          </p:cNvCxnSpPr>
          <p:nvPr/>
        </p:nvCxnSpPr>
        <p:spPr>
          <a:xfrm>
            <a:off x="6593234" y="490153"/>
            <a:ext cx="1783893" cy="1808293"/>
          </a:xfrm>
          <a:prstGeom prst="line">
            <a:avLst/>
          </a:prstGeom>
          <a:ln w="76200">
            <a:solidFill>
              <a:srgbClr val="2FBE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7D73AB92-60E6-4CFA-A053-0778449D32A9}"/>
              </a:ext>
            </a:extLst>
          </p:cNvPr>
          <p:cNvSpPr txBox="1">
            <a:spLocks/>
          </p:cNvSpPr>
          <p:nvPr/>
        </p:nvSpPr>
        <p:spPr>
          <a:xfrm>
            <a:off x="104637" y="84463"/>
            <a:ext cx="4124463" cy="1690856"/>
          </a:xfrm>
          <a:prstGeom prst="rect">
            <a:avLst/>
          </a:prstGeom>
          <a:solidFill>
            <a:schemeClr val="bg1">
              <a:alpha val="90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Microbial Communities</a:t>
            </a:r>
            <a:endParaRPr lang="en-US" sz="4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5EDD72-5017-4042-B19E-AC8046BDD5D4}"/>
              </a:ext>
            </a:extLst>
          </p:cNvPr>
          <p:cNvSpPr txBox="1"/>
          <p:nvPr/>
        </p:nvSpPr>
        <p:spPr>
          <a:xfrm>
            <a:off x="8377127" y="6183181"/>
            <a:ext cx="328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 credit: Leonora Bittleston</a:t>
            </a:r>
          </a:p>
        </p:txBody>
      </p:sp>
      <p:sp>
        <p:nvSpPr>
          <p:cNvPr id="14" name="Oval 13" descr="A picture containing plate, table, indoor, food&#10;&#10;Description automatically generated">
            <a:extLst>
              <a:ext uri="{FF2B5EF4-FFF2-40B4-BE49-F238E27FC236}">
                <a16:creationId xmlns:a16="http://schemas.microsoft.com/office/drawing/2014/main" id="{3DC5DEF0-DA89-41D5-A58A-8B531EDC12D2}"/>
              </a:ext>
            </a:extLst>
          </p:cNvPr>
          <p:cNvSpPr/>
          <p:nvPr/>
        </p:nvSpPr>
        <p:spPr>
          <a:xfrm>
            <a:off x="4459859" y="226844"/>
            <a:ext cx="2666925" cy="2666925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2FBE0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607896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6D9D15-DEF0-4A20-A188-6BC5611FAA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7798" y="146799"/>
            <a:ext cx="5947427" cy="3574174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25" name="image1.png">
            <a:extLst>
              <a:ext uri="{FF2B5EF4-FFF2-40B4-BE49-F238E27FC236}">
                <a16:creationId xmlns:a16="http://schemas.microsoft.com/office/drawing/2014/main" id="{69703DB6-1E6C-4F31-AB9C-F58B21C1BF72}"/>
              </a:ext>
            </a:extLst>
          </p:cNvPr>
          <p:cNvPicPr/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54" y="732251"/>
            <a:ext cx="3482726" cy="34360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0A41B3-D215-49C3-A97E-13971F453D2F}"/>
              </a:ext>
            </a:extLst>
          </p:cNvPr>
          <p:cNvSpPr txBox="1"/>
          <p:nvPr/>
        </p:nvSpPr>
        <p:spPr>
          <a:xfrm>
            <a:off x="173494" y="5847933"/>
            <a:ext cx="1997176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Amplicon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sequencing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913D19-AD26-4714-BDAE-721742E7D5FC}"/>
              </a:ext>
            </a:extLst>
          </p:cNvPr>
          <p:cNvSpPr txBox="1">
            <a:spLocks/>
          </p:cNvSpPr>
          <p:nvPr/>
        </p:nvSpPr>
        <p:spPr>
          <a:xfrm>
            <a:off x="-141362" y="-202494"/>
            <a:ext cx="3242312" cy="1156843"/>
          </a:xfrm>
          <a:prstGeom prst="rect">
            <a:avLst/>
          </a:prstGeom>
          <a:solidFill>
            <a:schemeClr val="bg1">
              <a:alpha val="90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</a:rPr>
              <a:t>Workflow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CC19A-2FD4-4F57-AC3D-F7B47DC5778D}"/>
              </a:ext>
            </a:extLst>
          </p:cNvPr>
          <p:cNvSpPr txBox="1"/>
          <p:nvPr/>
        </p:nvSpPr>
        <p:spPr>
          <a:xfrm>
            <a:off x="167026" y="3706361"/>
            <a:ext cx="1883306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Extract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BF7F8-A68B-4C88-B5D6-8525E1988F2C}"/>
              </a:ext>
            </a:extLst>
          </p:cNvPr>
          <p:cNvSpPr txBox="1"/>
          <p:nvPr/>
        </p:nvSpPr>
        <p:spPr>
          <a:xfrm>
            <a:off x="2655388" y="3135520"/>
            <a:ext cx="3482726" cy="36009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ASVs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latin typeface="Calibri" panose="020F0502020204030204"/>
              </a:rPr>
              <a:t>DADA2 produces amplicon sequence variants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" panose="020F0502020204030204"/>
              </a:rPr>
              <a:t>ASVs are unique sequences in the sample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latin typeface="Calibri" panose="020F0502020204030204"/>
              </a:rPr>
              <a:t>Previous technology produced operational taxonomic units (OTUs)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These are a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proxy</a:t>
            </a:r>
            <a:r>
              <a:rPr kumimoji="0" lang="en-US" sz="20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species and their abundance is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relative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62B24F-E68F-4ECD-B35F-9853CD10C103}"/>
              </a:ext>
            </a:extLst>
          </p:cNvPr>
          <p:cNvSpPr txBox="1"/>
          <p:nvPr/>
        </p:nvSpPr>
        <p:spPr>
          <a:xfrm>
            <a:off x="6512388" y="4155638"/>
            <a:ext cx="1883306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Normalize Data</a:t>
            </a:r>
          </a:p>
        </p:txBody>
      </p:sp>
      <p:pic>
        <p:nvPicPr>
          <p:cNvPr id="28" name="image2.jpg">
            <a:extLst>
              <a:ext uri="{FF2B5EF4-FFF2-40B4-BE49-F238E27FC236}">
                <a16:creationId xmlns:a16="http://schemas.microsoft.com/office/drawing/2014/main" id="{3CB63BE6-0737-442F-BA15-D86579193FBD}"/>
              </a:ext>
            </a:extLst>
          </p:cNvPr>
          <p:cNvPicPr/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76"/>
          <a:stretch/>
        </p:blipFill>
        <p:spPr>
          <a:xfrm>
            <a:off x="8737600" y="3462763"/>
            <a:ext cx="3335250" cy="3273743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BE59B8-6652-4C73-8E59-98365AEF16C2}"/>
              </a:ext>
            </a:extLst>
          </p:cNvPr>
          <p:cNvCxnSpPr>
            <a:cxnSpLocks/>
          </p:cNvCxnSpPr>
          <p:nvPr/>
        </p:nvCxnSpPr>
        <p:spPr>
          <a:xfrm>
            <a:off x="5852160" y="3462763"/>
            <a:ext cx="781165" cy="885717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228265-A641-4FD8-8852-1E50C4823198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975600" y="3153133"/>
            <a:ext cx="2150620" cy="110235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87080A5-C38F-4EC4-A9D1-3507688E2D5A}"/>
              </a:ext>
            </a:extLst>
          </p:cNvPr>
          <p:cNvSpPr txBox="1"/>
          <p:nvPr/>
        </p:nvSpPr>
        <p:spPr>
          <a:xfrm>
            <a:off x="10126220" y="2891523"/>
            <a:ext cx="162128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46FE94-58F9-4C8E-8B8F-FC4230323BDE}"/>
              </a:ext>
            </a:extLst>
          </p:cNvPr>
          <p:cNvSpPr txBox="1"/>
          <p:nvPr/>
        </p:nvSpPr>
        <p:spPr>
          <a:xfrm>
            <a:off x="173494" y="5091662"/>
            <a:ext cx="99082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8AAACBC-557F-4CFF-BBBC-CC9AAD067519}"/>
              </a:ext>
            </a:extLst>
          </p:cNvPr>
          <p:cNvCxnSpPr>
            <a:cxnSpLocks/>
          </p:cNvCxnSpPr>
          <p:nvPr/>
        </p:nvCxnSpPr>
        <p:spPr>
          <a:xfrm flipV="1">
            <a:off x="1805562" y="5353272"/>
            <a:ext cx="970164" cy="89512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928A89-9EB9-3D67-E614-9218A3839569}"/>
              </a:ext>
            </a:extLst>
          </p:cNvPr>
          <p:cNvCxnSpPr>
            <a:cxnSpLocks/>
          </p:cNvCxnSpPr>
          <p:nvPr/>
        </p:nvCxnSpPr>
        <p:spPr>
          <a:xfrm>
            <a:off x="656349" y="5556072"/>
            <a:ext cx="0" cy="42976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629D34-6B46-466C-BD03-49D12DB294C3}"/>
              </a:ext>
            </a:extLst>
          </p:cNvPr>
          <p:cNvCxnSpPr>
            <a:cxnSpLocks/>
          </p:cNvCxnSpPr>
          <p:nvPr/>
        </p:nvCxnSpPr>
        <p:spPr>
          <a:xfrm>
            <a:off x="625869" y="4632692"/>
            <a:ext cx="10907" cy="51208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019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85AFA54-52F9-4980-8EB2-0C3008F47E85}"/>
              </a:ext>
            </a:extLst>
          </p:cNvPr>
          <p:cNvSpPr txBox="1">
            <a:spLocks/>
          </p:cNvSpPr>
          <p:nvPr/>
        </p:nvSpPr>
        <p:spPr>
          <a:xfrm>
            <a:off x="0" y="309210"/>
            <a:ext cx="3739110" cy="1115730"/>
          </a:xfrm>
          <a:prstGeom prst="rect">
            <a:avLst/>
          </a:prstGeom>
          <a:solidFill>
            <a:schemeClr val="bg1">
              <a:alpha val="90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Collect Community</a:t>
            </a:r>
          </a:p>
        </p:txBody>
      </p:sp>
      <p:pic>
        <p:nvPicPr>
          <p:cNvPr id="9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24863768-F4FB-433A-9399-F7A91252A4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915" y="2509520"/>
            <a:ext cx="1908030" cy="40392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5423608B-190A-49A9-B83C-F85554F60252}"/>
              </a:ext>
            </a:extLst>
          </p:cNvPr>
          <p:cNvSpPr txBox="1">
            <a:spLocks/>
          </p:cNvSpPr>
          <p:nvPr/>
        </p:nvSpPr>
        <p:spPr>
          <a:xfrm>
            <a:off x="4226445" y="309210"/>
            <a:ext cx="3739110" cy="1115730"/>
          </a:xfrm>
          <a:prstGeom prst="rect">
            <a:avLst/>
          </a:prstGeom>
          <a:solidFill>
            <a:schemeClr val="bg1">
              <a:alpha val="90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Extract DNA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639AD5E-CF93-4F7A-9475-CB35CB1D2436}"/>
              </a:ext>
            </a:extLst>
          </p:cNvPr>
          <p:cNvGrpSpPr/>
          <p:nvPr/>
        </p:nvGrpSpPr>
        <p:grpSpPr>
          <a:xfrm>
            <a:off x="2485361" y="2047686"/>
            <a:ext cx="1908030" cy="3534787"/>
            <a:chOff x="8658332" y="1139794"/>
            <a:chExt cx="2756006" cy="5105735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19A8162-30EF-4E11-9C3B-015529901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58332" y="1139794"/>
              <a:ext cx="2756006" cy="5105735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0F52C3D-E4E3-4B5F-8577-E65EB696F677}"/>
                </a:ext>
              </a:extLst>
            </p:cNvPr>
            <p:cNvGrpSpPr/>
            <p:nvPr/>
          </p:nvGrpSpPr>
          <p:grpSpPr>
            <a:xfrm>
              <a:off x="9306440" y="2991918"/>
              <a:ext cx="1275923" cy="2884571"/>
              <a:chOff x="9306440" y="2991918"/>
              <a:chExt cx="1275923" cy="2884571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4A52155-4DD2-4905-80A4-69FF737D0A97}"/>
                  </a:ext>
                </a:extLst>
              </p:cNvPr>
              <p:cNvSpPr/>
              <p:nvPr/>
            </p:nvSpPr>
            <p:spPr>
              <a:xfrm>
                <a:off x="9370718" y="5349937"/>
                <a:ext cx="367960" cy="352991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1F285A4-8FD9-471F-9B7A-54AE497FAEBF}"/>
                  </a:ext>
                </a:extLst>
              </p:cNvPr>
              <p:cNvSpPr/>
              <p:nvPr/>
            </p:nvSpPr>
            <p:spPr>
              <a:xfrm>
                <a:off x="10183518" y="4902897"/>
                <a:ext cx="367960" cy="352991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4C67902-AE91-4F92-B8EC-5F741F7F6D1D}"/>
                  </a:ext>
                </a:extLst>
              </p:cNvPr>
              <p:cNvSpPr/>
              <p:nvPr/>
            </p:nvSpPr>
            <p:spPr>
              <a:xfrm>
                <a:off x="9361527" y="3899528"/>
                <a:ext cx="367960" cy="352991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1B0F054-AF0A-4203-8FAD-8110B5BD2260}"/>
                  </a:ext>
                </a:extLst>
              </p:cNvPr>
              <p:cNvSpPr/>
              <p:nvPr/>
            </p:nvSpPr>
            <p:spPr>
              <a:xfrm>
                <a:off x="10138465" y="3351701"/>
                <a:ext cx="367960" cy="352991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2A21808-6240-442F-B0C3-B7C9B2FD06D5}"/>
                  </a:ext>
                </a:extLst>
              </p:cNvPr>
              <p:cNvSpPr/>
              <p:nvPr/>
            </p:nvSpPr>
            <p:spPr>
              <a:xfrm>
                <a:off x="9862161" y="5079392"/>
                <a:ext cx="148695" cy="352991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2C16027-59E1-4EC1-BAA5-60FA5941A3CA}"/>
                  </a:ext>
                </a:extLst>
              </p:cNvPr>
              <p:cNvSpPr/>
              <p:nvPr/>
            </p:nvSpPr>
            <p:spPr>
              <a:xfrm>
                <a:off x="9357412" y="4448236"/>
                <a:ext cx="148695" cy="352991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0D4CEA0-3548-47B0-990A-1CF2C6C1BF4D}"/>
                  </a:ext>
                </a:extLst>
              </p:cNvPr>
              <p:cNvSpPr/>
              <p:nvPr/>
            </p:nvSpPr>
            <p:spPr>
              <a:xfrm>
                <a:off x="10433668" y="4032102"/>
                <a:ext cx="148695" cy="352991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B0D82C8-38DD-4D31-8F40-AEA877665F2A}"/>
                  </a:ext>
                </a:extLst>
              </p:cNvPr>
              <p:cNvSpPr/>
              <p:nvPr/>
            </p:nvSpPr>
            <p:spPr>
              <a:xfrm>
                <a:off x="10248097" y="5396710"/>
                <a:ext cx="148695" cy="352991"/>
              </a:xfrm>
              <a:prstGeom prst="ellipse">
                <a:avLst/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DF985C4-EF8B-41BB-A8AA-B83221C415E3}"/>
                  </a:ext>
                </a:extLst>
              </p:cNvPr>
              <p:cNvSpPr/>
              <p:nvPr/>
            </p:nvSpPr>
            <p:spPr>
              <a:xfrm>
                <a:off x="9383748" y="3330665"/>
                <a:ext cx="148695" cy="352991"/>
              </a:xfrm>
              <a:prstGeom prst="ellipse">
                <a:avLst/>
              </a:prstGeom>
              <a:solidFill>
                <a:srgbClr val="66FF33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177B95C-1B2D-44D6-8366-6691B4D2B297}"/>
                  </a:ext>
                </a:extLst>
              </p:cNvPr>
              <p:cNvSpPr/>
              <p:nvPr/>
            </p:nvSpPr>
            <p:spPr>
              <a:xfrm>
                <a:off x="9853838" y="3154169"/>
                <a:ext cx="148695" cy="352991"/>
              </a:xfrm>
              <a:prstGeom prst="ellipse">
                <a:avLst/>
              </a:prstGeom>
              <a:solidFill>
                <a:srgbClr val="66FF33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8277E52-F0A1-4A0E-8679-865DC14D9E3A}"/>
                  </a:ext>
                </a:extLst>
              </p:cNvPr>
              <p:cNvSpPr/>
              <p:nvPr/>
            </p:nvSpPr>
            <p:spPr>
              <a:xfrm>
                <a:off x="9497067" y="4895047"/>
                <a:ext cx="148695" cy="352991"/>
              </a:xfrm>
              <a:prstGeom prst="ellipse">
                <a:avLst/>
              </a:prstGeom>
              <a:solidFill>
                <a:srgbClr val="66FF33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57436C0-C28E-47BF-9B90-D3E17DC25D0D}"/>
                  </a:ext>
                </a:extLst>
              </p:cNvPr>
              <p:cNvSpPr/>
              <p:nvPr/>
            </p:nvSpPr>
            <p:spPr>
              <a:xfrm>
                <a:off x="10173749" y="4212632"/>
                <a:ext cx="148695" cy="352991"/>
              </a:xfrm>
              <a:prstGeom prst="ellipse">
                <a:avLst/>
              </a:prstGeom>
              <a:solidFill>
                <a:srgbClr val="66FF33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85BDADA-BAB6-4A8D-86BC-4631B7439180}"/>
                  </a:ext>
                </a:extLst>
              </p:cNvPr>
              <p:cNvSpPr/>
              <p:nvPr/>
            </p:nvSpPr>
            <p:spPr>
              <a:xfrm>
                <a:off x="9641592" y="5677299"/>
                <a:ext cx="524083" cy="199190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75784AA-43F6-482A-9501-C933ADDD335D}"/>
                  </a:ext>
                </a:extLst>
              </p:cNvPr>
              <p:cNvSpPr/>
              <p:nvPr/>
            </p:nvSpPr>
            <p:spPr>
              <a:xfrm>
                <a:off x="9568482" y="4394752"/>
                <a:ext cx="524083" cy="199190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3D1BB65-4114-44B2-B1AC-3B543637C558}"/>
                  </a:ext>
                </a:extLst>
              </p:cNvPr>
              <p:cNvSpPr/>
              <p:nvPr/>
            </p:nvSpPr>
            <p:spPr>
              <a:xfrm>
                <a:off x="9306440" y="2991918"/>
                <a:ext cx="524083" cy="199190"/>
              </a:xfrm>
              <a:prstGeom prst="ellipse">
                <a:avLst/>
              </a:prstGeom>
              <a:solidFill>
                <a:srgbClr val="FF00FF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E32AB8F-22EC-422E-AB6F-A0550F175A10}"/>
                  </a:ext>
                </a:extLst>
              </p:cNvPr>
              <p:cNvSpPr/>
              <p:nvPr/>
            </p:nvSpPr>
            <p:spPr>
              <a:xfrm>
                <a:off x="9668375" y="3577981"/>
                <a:ext cx="367960" cy="352991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153AD53-3D27-4685-9E94-DFE6DFAEFA45}"/>
                  </a:ext>
                </a:extLst>
              </p:cNvPr>
              <p:cNvSpPr/>
              <p:nvPr/>
            </p:nvSpPr>
            <p:spPr>
              <a:xfrm>
                <a:off x="9752528" y="4657980"/>
                <a:ext cx="367960" cy="352991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E8BD1800-03D0-4DF8-BFC8-BE82E5E18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91741" y="2101356"/>
            <a:ext cx="1608518" cy="343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FC9AB1DC-88CB-4E3C-86FE-600939412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4354" y="4622159"/>
            <a:ext cx="682296" cy="68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See the source image">
            <a:extLst>
              <a:ext uri="{FF2B5EF4-FFF2-40B4-BE49-F238E27FC236}">
                <a16:creationId xmlns:a16="http://schemas.microsoft.com/office/drawing/2014/main" id="{A28C53C4-435C-4407-B9C0-AC2448441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598089">
            <a:off x="6301965" y="4827593"/>
            <a:ext cx="249370" cy="24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See the source image">
            <a:extLst>
              <a:ext uri="{FF2B5EF4-FFF2-40B4-BE49-F238E27FC236}">
                <a16:creationId xmlns:a16="http://schemas.microsoft.com/office/drawing/2014/main" id="{F42637AD-02C6-43C5-A202-5C2B68EA6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15566">
            <a:off x="6199945" y="4998907"/>
            <a:ext cx="249370" cy="24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8" descr="See the source image">
            <a:extLst>
              <a:ext uri="{FF2B5EF4-FFF2-40B4-BE49-F238E27FC236}">
                <a16:creationId xmlns:a16="http://schemas.microsoft.com/office/drawing/2014/main" id="{9178056C-469D-4918-AAF9-4336E25A2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598089">
            <a:off x="6007325" y="5162873"/>
            <a:ext cx="249370" cy="24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8" descr="See the source image">
            <a:extLst>
              <a:ext uri="{FF2B5EF4-FFF2-40B4-BE49-F238E27FC236}">
                <a16:creationId xmlns:a16="http://schemas.microsoft.com/office/drawing/2014/main" id="{DD5F2B19-DA57-4085-AF48-085B8CB2E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598089">
            <a:off x="5672045" y="4817433"/>
            <a:ext cx="249370" cy="24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See the source image">
            <a:extLst>
              <a:ext uri="{FF2B5EF4-FFF2-40B4-BE49-F238E27FC236}">
                <a16:creationId xmlns:a16="http://schemas.microsoft.com/office/drawing/2014/main" id="{68253871-F5F0-4F6B-92BA-53D4A6C9C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598089">
            <a:off x="5658007" y="4646281"/>
            <a:ext cx="249370" cy="24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 descr="See the source image">
            <a:extLst>
              <a:ext uri="{FF2B5EF4-FFF2-40B4-BE49-F238E27FC236}">
                <a16:creationId xmlns:a16="http://schemas.microsoft.com/office/drawing/2014/main" id="{BA1775B3-CC24-4A4F-B983-1A2BFBC0B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598089">
            <a:off x="5864061" y="4574651"/>
            <a:ext cx="249370" cy="24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8" descr="See the source image">
            <a:extLst>
              <a:ext uri="{FF2B5EF4-FFF2-40B4-BE49-F238E27FC236}">
                <a16:creationId xmlns:a16="http://schemas.microsoft.com/office/drawing/2014/main" id="{54CDCECE-D657-4A33-A9D2-75F1DB537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03598">
            <a:off x="5672046" y="4449322"/>
            <a:ext cx="249370" cy="24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 descr="See the source image">
            <a:extLst>
              <a:ext uri="{FF2B5EF4-FFF2-40B4-BE49-F238E27FC236}">
                <a16:creationId xmlns:a16="http://schemas.microsoft.com/office/drawing/2014/main" id="{D5DB9223-018A-4DFC-9B87-FBB672DD0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598089">
            <a:off x="6281509" y="4571943"/>
            <a:ext cx="249370" cy="24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C634412-C722-4362-98F2-C0CA3765DFB0}"/>
              </a:ext>
            </a:extLst>
          </p:cNvPr>
          <p:cNvCxnSpPr>
            <a:cxnSpLocks/>
          </p:cNvCxnSpPr>
          <p:nvPr/>
        </p:nvCxnSpPr>
        <p:spPr>
          <a:xfrm>
            <a:off x="5537200" y="4298980"/>
            <a:ext cx="11480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itle 1">
            <a:extLst>
              <a:ext uri="{FF2B5EF4-FFF2-40B4-BE49-F238E27FC236}">
                <a16:creationId xmlns:a16="http://schemas.microsoft.com/office/drawing/2014/main" id="{6B3B9557-DC03-4F1D-A94B-77AA5D59E3D3}"/>
              </a:ext>
            </a:extLst>
          </p:cNvPr>
          <p:cNvSpPr txBox="1">
            <a:spLocks/>
          </p:cNvSpPr>
          <p:nvPr/>
        </p:nvSpPr>
        <p:spPr>
          <a:xfrm>
            <a:off x="8056880" y="309210"/>
            <a:ext cx="3962177" cy="1115730"/>
          </a:xfrm>
          <a:prstGeom prst="rect">
            <a:avLst/>
          </a:prstGeom>
          <a:solidFill>
            <a:schemeClr val="bg1">
              <a:alpha val="90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PCR amplification</a:t>
            </a:r>
          </a:p>
        </p:txBody>
      </p:sp>
      <p:sp>
        <p:nvSpPr>
          <p:cNvPr id="73" name="Arrow: Curved Down 72">
            <a:extLst>
              <a:ext uri="{FF2B5EF4-FFF2-40B4-BE49-F238E27FC236}">
                <a16:creationId xmlns:a16="http://schemas.microsoft.com/office/drawing/2014/main" id="{6636596C-1069-4400-B4E5-11697BBD1F8B}"/>
              </a:ext>
            </a:extLst>
          </p:cNvPr>
          <p:cNvSpPr/>
          <p:nvPr/>
        </p:nvSpPr>
        <p:spPr>
          <a:xfrm rot="19277206">
            <a:off x="624349" y="1855524"/>
            <a:ext cx="2127947" cy="1104305"/>
          </a:xfrm>
          <a:prstGeom prst="curvedDownArrow">
            <a:avLst/>
          </a:prstGeom>
          <a:solidFill>
            <a:srgbClr val="00B0F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Arrow: Curved Down 78">
            <a:extLst>
              <a:ext uri="{FF2B5EF4-FFF2-40B4-BE49-F238E27FC236}">
                <a16:creationId xmlns:a16="http://schemas.microsoft.com/office/drawing/2014/main" id="{A21AF47C-3471-48DD-BEB9-29198750BA78}"/>
              </a:ext>
            </a:extLst>
          </p:cNvPr>
          <p:cNvSpPr/>
          <p:nvPr/>
        </p:nvSpPr>
        <p:spPr>
          <a:xfrm rot="10800000" flipH="1">
            <a:off x="3652596" y="5565204"/>
            <a:ext cx="2127947" cy="1104305"/>
          </a:xfrm>
          <a:prstGeom prst="curvedDownArrow">
            <a:avLst/>
          </a:prstGeom>
          <a:solidFill>
            <a:srgbClr val="00B0F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4F953D42-084F-4126-A565-4764DE19B45A}"/>
              </a:ext>
            </a:extLst>
          </p:cNvPr>
          <p:cNvSpPr txBox="1">
            <a:spLocks/>
          </p:cNvSpPr>
          <p:nvPr/>
        </p:nvSpPr>
        <p:spPr>
          <a:xfrm>
            <a:off x="8056880" y="1183258"/>
            <a:ext cx="3962177" cy="1115730"/>
          </a:xfrm>
          <a:prstGeom prst="rect">
            <a:avLst/>
          </a:prstGeom>
          <a:noFill/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using the 16S primer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26CF444-854D-48CD-B433-3F2C5430F76E}"/>
              </a:ext>
            </a:extLst>
          </p:cNvPr>
          <p:cNvGrpSpPr/>
          <p:nvPr/>
        </p:nvGrpSpPr>
        <p:grpSpPr>
          <a:xfrm>
            <a:off x="8561271" y="2060674"/>
            <a:ext cx="2953394" cy="4735062"/>
            <a:chOff x="8345887" y="2104064"/>
            <a:chExt cx="2953394" cy="4735062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C067CFF-82F1-4C9C-801D-F74F23704DDF}"/>
                </a:ext>
              </a:extLst>
            </p:cNvPr>
            <p:cNvGrpSpPr/>
            <p:nvPr/>
          </p:nvGrpSpPr>
          <p:grpSpPr>
            <a:xfrm>
              <a:off x="8345887" y="2104064"/>
              <a:ext cx="2953394" cy="3453129"/>
              <a:chOff x="7954304" y="1881776"/>
              <a:chExt cx="4166988" cy="4872071"/>
            </a:xfrm>
          </p:grpSpPr>
          <p:pic>
            <p:nvPicPr>
              <p:cNvPr id="82" name="Picture 8" descr="See the source image">
                <a:extLst>
                  <a:ext uri="{FF2B5EF4-FFF2-40B4-BE49-F238E27FC236}">
                    <a16:creationId xmlns:a16="http://schemas.microsoft.com/office/drawing/2014/main" id="{30622BA8-6105-480C-847C-996FA3DC3F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00000">
                <a:off x="7954645" y="1881778"/>
                <a:ext cx="1274647" cy="1274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8" descr="See the source image">
                <a:extLst>
                  <a:ext uri="{FF2B5EF4-FFF2-40B4-BE49-F238E27FC236}">
                    <a16:creationId xmlns:a16="http://schemas.microsoft.com/office/drawing/2014/main" id="{DFFB2C0B-73A1-4CC0-86E3-0D5EE0F35D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00000">
                <a:off x="7954304" y="2755827"/>
                <a:ext cx="1274647" cy="1274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8" descr="See the source image">
                <a:extLst>
                  <a:ext uri="{FF2B5EF4-FFF2-40B4-BE49-F238E27FC236}">
                    <a16:creationId xmlns:a16="http://schemas.microsoft.com/office/drawing/2014/main" id="{CB838877-B0F1-4440-9DD9-8266229299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00000">
                <a:off x="7954305" y="3700567"/>
                <a:ext cx="1274647" cy="1274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8" descr="See the source image">
                <a:extLst>
                  <a:ext uri="{FF2B5EF4-FFF2-40B4-BE49-F238E27FC236}">
                    <a16:creationId xmlns:a16="http://schemas.microsoft.com/office/drawing/2014/main" id="{099A1549-68C2-4BCC-98E9-A0A92F4F6F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00000">
                <a:off x="7954304" y="4618043"/>
                <a:ext cx="1274647" cy="1274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8" descr="See the source image">
                <a:extLst>
                  <a:ext uri="{FF2B5EF4-FFF2-40B4-BE49-F238E27FC236}">
                    <a16:creationId xmlns:a16="http://schemas.microsoft.com/office/drawing/2014/main" id="{2EC71852-1878-43D7-A7F4-1FC22667F7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00000">
                <a:off x="7954304" y="5479200"/>
                <a:ext cx="1274647" cy="1274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8" descr="See the source image">
                <a:extLst>
                  <a:ext uri="{FF2B5EF4-FFF2-40B4-BE49-F238E27FC236}">
                    <a16:creationId xmlns:a16="http://schemas.microsoft.com/office/drawing/2014/main" id="{BB9A72ED-AB05-4308-B3EE-E26993885E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00000">
                <a:off x="9406963" y="1881777"/>
                <a:ext cx="1274647" cy="1274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8" descr="See the source image">
                <a:extLst>
                  <a:ext uri="{FF2B5EF4-FFF2-40B4-BE49-F238E27FC236}">
                    <a16:creationId xmlns:a16="http://schemas.microsoft.com/office/drawing/2014/main" id="{9FD94A3F-CCAB-4872-BB97-D8732DC22D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00000">
                <a:off x="9406622" y="2755826"/>
                <a:ext cx="1274647" cy="1274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" descr="See the source image">
                <a:extLst>
                  <a:ext uri="{FF2B5EF4-FFF2-40B4-BE49-F238E27FC236}">
                    <a16:creationId xmlns:a16="http://schemas.microsoft.com/office/drawing/2014/main" id="{233971E0-880A-4CD3-969E-4C88EE8FF6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00000">
                <a:off x="9406623" y="3700566"/>
                <a:ext cx="1274647" cy="1274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8" descr="See the source image">
                <a:extLst>
                  <a:ext uri="{FF2B5EF4-FFF2-40B4-BE49-F238E27FC236}">
                    <a16:creationId xmlns:a16="http://schemas.microsoft.com/office/drawing/2014/main" id="{9AC27DED-542A-4D57-A161-BBE1DC4A9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00000">
                <a:off x="9406622" y="4618042"/>
                <a:ext cx="1274647" cy="1274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8" descr="See the source image">
                <a:extLst>
                  <a:ext uri="{FF2B5EF4-FFF2-40B4-BE49-F238E27FC236}">
                    <a16:creationId xmlns:a16="http://schemas.microsoft.com/office/drawing/2014/main" id="{1E4D0365-4D7F-492E-86A8-59E61E2151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00000">
                <a:off x="9406622" y="5479200"/>
                <a:ext cx="1274647" cy="1274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8" descr="See the source image">
                <a:extLst>
                  <a:ext uri="{FF2B5EF4-FFF2-40B4-BE49-F238E27FC236}">
                    <a16:creationId xmlns:a16="http://schemas.microsoft.com/office/drawing/2014/main" id="{A9ED3F30-3F6E-42DD-9FEB-52909C9500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00000">
                <a:off x="10846645" y="1881776"/>
                <a:ext cx="1274647" cy="1274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8" descr="See the source image">
                <a:extLst>
                  <a:ext uri="{FF2B5EF4-FFF2-40B4-BE49-F238E27FC236}">
                    <a16:creationId xmlns:a16="http://schemas.microsoft.com/office/drawing/2014/main" id="{68C9C1D2-BC88-4ED4-B653-DCAD697047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00000">
                <a:off x="10846304" y="2755825"/>
                <a:ext cx="1274647" cy="1274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8" descr="See the source image">
                <a:extLst>
                  <a:ext uri="{FF2B5EF4-FFF2-40B4-BE49-F238E27FC236}">
                    <a16:creationId xmlns:a16="http://schemas.microsoft.com/office/drawing/2014/main" id="{6A3A94BA-A397-4F39-8912-DD71B66215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00000">
                <a:off x="10846305" y="3700565"/>
                <a:ext cx="1274647" cy="1274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8" descr="See the source image">
                <a:extLst>
                  <a:ext uri="{FF2B5EF4-FFF2-40B4-BE49-F238E27FC236}">
                    <a16:creationId xmlns:a16="http://schemas.microsoft.com/office/drawing/2014/main" id="{11855AC0-4926-4A77-84D7-9B06931F6C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00000">
                <a:off x="10846304" y="4618041"/>
                <a:ext cx="1274647" cy="1274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8" descr="See the source image">
                <a:extLst>
                  <a:ext uri="{FF2B5EF4-FFF2-40B4-BE49-F238E27FC236}">
                    <a16:creationId xmlns:a16="http://schemas.microsoft.com/office/drawing/2014/main" id="{FA5100C8-D992-440E-8B4E-BCF64D1372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00000">
                <a:off x="10846305" y="5479198"/>
                <a:ext cx="1274647" cy="1274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4" name="Picture 8" descr="See the source image">
              <a:extLst>
                <a:ext uri="{FF2B5EF4-FFF2-40B4-BE49-F238E27FC236}">
                  <a16:creationId xmlns:a16="http://schemas.microsoft.com/office/drawing/2014/main" id="{C4C7764E-F97C-40E9-A975-3F33297A8F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8345890" y="5254233"/>
              <a:ext cx="903419" cy="903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8" descr="See the source image">
              <a:extLst>
                <a:ext uri="{FF2B5EF4-FFF2-40B4-BE49-F238E27FC236}">
                  <a16:creationId xmlns:a16="http://schemas.microsoft.com/office/drawing/2014/main" id="{36E25FAD-6B6B-4284-BE05-96566B11DB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8345890" y="5935707"/>
              <a:ext cx="903419" cy="903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8" descr="See the source image">
              <a:extLst>
                <a:ext uri="{FF2B5EF4-FFF2-40B4-BE49-F238E27FC236}">
                  <a16:creationId xmlns:a16="http://schemas.microsoft.com/office/drawing/2014/main" id="{36A66E1C-E69F-453C-84B7-FA973F7A06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9375235" y="5254233"/>
              <a:ext cx="903419" cy="903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8" descr="See the source image">
              <a:extLst>
                <a:ext uri="{FF2B5EF4-FFF2-40B4-BE49-F238E27FC236}">
                  <a16:creationId xmlns:a16="http://schemas.microsoft.com/office/drawing/2014/main" id="{63F05660-C980-42EF-A00C-EA8E96ED6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9375235" y="5935707"/>
              <a:ext cx="903419" cy="903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8" descr="See the source image">
              <a:extLst>
                <a:ext uri="{FF2B5EF4-FFF2-40B4-BE49-F238E27FC236}">
                  <a16:creationId xmlns:a16="http://schemas.microsoft.com/office/drawing/2014/main" id="{6CC24CBE-CEC7-4701-8350-9FC86A995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10395624" y="5254232"/>
              <a:ext cx="903419" cy="903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8" descr="See the source image">
              <a:extLst>
                <a:ext uri="{FF2B5EF4-FFF2-40B4-BE49-F238E27FC236}">
                  <a16:creationId xmlns:a16="http://schemas.microsoft.com/office/drawing/2014/main" id="{05FF8BD1-1FC1-44A5-976C-3F7980E331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10395624" y="5935706"/>
              <a:ext cx="903419" cy="903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CF66522-8D94-4B3F-B917-2C7070D9E152}"/>
              </a:ext>
            </a:extLst>
          </p:cNvPr>
          <p:cNvSpPr/>
          <p:nvPr/>
        </p:nvSpPr>
        <p:spPr>
          <a:xfrm>
            <a:off x="7016890" y="3325935"/>
            <a:ext cx="1277629" cy="872736"/>
          </a:xfrm>
          <a:prstGeom prst="rightArrow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05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85AFA54-52F9-4980-8EB2-0C3008F47E85}"/>
              </a:ext>
            </a:extLst>
          </p:cNvPr>
          <p:cNvSpPr txBox="1">
            <a:spLocks/>
          </p:cNvSpPr>
          <p:nvPr/>
        </p:nvSpPr>
        <p:spPr>
          <a:xfrm>
            <a:off x="6096000" y="156810"/>
            <a:ext cx="6096000" cy="1115730"/>
          </a:xfrm>
          <a:prstGeom prst="rect">
            <a:avLst/>
          </a:prstGeom>
          <a:solidFill>
            <a:schemeClr val="bg1">
              <a:alpha val="90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Raw data: </a:t>
            </a:r>
          </a:p>
          <a:p>
            <a:pPr algn="ctr"/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the </a:t>
            </a:r>
            <a:r>
              <a:rPr lang="en-US" sz="4800" b="1" dirty="0" err="1">
                <a:latin typeface="Arial" panose="020B0604020202020204" pitchFamily="34" charset="0"/>
                <a:ea typeface="Arial" panose="020B0604020202020204" pitchFamily="34" charset="0"/>
              </a:rPr>
              <a:t>fastq</a:t>
            </a:r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 format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D96D93-685F-426B-97CA-302DF353D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43753" y="1592299"/>
            <a:ext cx="5400493" cy="4988525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vert="horz" wrap="square" lIns="91440" tIns="0" rIns="91440" bIns="6348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cs typeface="Arial" panose="020B0604020202020204" pitchFamily="34" charset="0"/>
              </a:rPr>
              <a:t>Two files for each sample: forward and reverse paired reads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b="1" dirty="0"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b="1" dirty="0">
                <a:cs typeface="Arial" panose="020B0604020202020204" pitchFamily="34" charset="0"/>
              </a:rPr>
              <a:t>Lines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Identifier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en-US" altLang="en-US" dirty="0">
                <a:cs typeface="Arial" panose="020B0604020202020204" pitchFamily="34" charset="0"/>
              </a:rPr>
              <a:t>Sequence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en-US" altLang="en-US" dirty="0">
                <a:cs typeface="Arial" panose="020B0604020202020204" pitchFamily="34" charset="0"/>
              </a:rPr>
              <a:t>+</a:t>
            </a:r>
            <a:endParaRPr kumimoji="0" lang="en-US" altLang="en-US" i="0" u="none" strike="noStrike" cap="none" normalizeH="0" baseline="0" dirty="0">
              <a:ln>
                <a:noFill/>
              </a:ln>
              <a:effectLst/>
              <a:cs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en-US" altLang="en-US" dirty="0">
                <a:cs typeface="Arial" panose="020B0604020202020204" pitchFamily="34" charset="0"/>
              </a:rPr>
              <a:t>Quality scores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cs typeface="Arial" panose="020B0604020202020204" pitchFamily="34" charset="0"/>
              </a:rPr>
              <a:t>p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robability of incorrect base call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scale of 0</a:t>
            </a:r>
            <a:r>
              <a:rPr lang="en-US" altLang="en-US" dirty="0">
                <a:cs typeface="Arial" panose="020B0604020202020204" pitchFamily="34" charset="0"/>
              </a:rPr>
              <a:t>-40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cs typeface="Arial" panose="020B0604020202020204" pitchFamily="34" charset="0"/>
              </a:rPr>
              <a:t>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epresented by ASCII symbols in the file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BEA525-9CC4-438A-A705-C1C42BD33863}"/>
              </a:ext>
            </a:extLst>
          </p:cNvPr>
          <p:cNvSpPr txBox="1">
            <a:spLocks/>
          </p:cNvSpPr>
          <p:nvPr/>
        </p:nvSpPr>
        <p:spPr>
          <a:xfrm>
            <a:off x="0" y="258410"/>
            <a:ext cx="6096000" cy="1115730"/>
          </a:xfrm>
          <a:prstGeom prst="rect">
            <a:avLst/>
          </a:prstGeom>
          <a:solidFill>
            <a:schemeClr val="bg1">
              <a:alpha val="90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Next Generation Sequencing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5D981D-92CD-422F-BB3B-C29F85EC1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2362" y="1552613"/>
            <a:ext cx="3851275" cy="5086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C3EC22-E976-458A-A35C-88793FC8E9CC}"/>
              </a:ext>
            </a:extLst>
          </p:cNvPr>
          <p:cNvSpPr txBox="1"/>
          <p:nvPr/>
        </p:nvSpPr>
        <p:spPr>
          <a:xfrm>
            <a:off x="1026159" y="6580824"/>
            <a:ext cx="55602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www.well.ox.ac.uk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CD9418A-721A-46AC-8CDD-4294A9434E1D}"/>
              </a:ext>
            </a:extLst>
          </p:cNvPr>
          <p:cNvSpPr/>
          <p:nvPr/>
        </p:nvSpPr>
        <p:spPr>
          <a:xfrm>
            <a:off x="5198106" y="3222927"/>
            <a:ext cx="1125229" cy="872736"/>
          </a:xfrm>
          <a:prstGeom prst="rightArrow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43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6D9D15-DEF0-4A20-A188-6BC5611FAA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7798" y="146799"/>
            <a:ext cx="5947427" cy="3574174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25" name="image1.png">
            <a:extLst>
              <a:ext uri="{FF2B5EF4-FFF2-40B4-BE49-F238E27FC236}">
                <a16:creationId xmlns:a16="http://schemas.microsoft.com/office/drawing/2014/main" id="{69703DB6-1E6C-4F31-AB9C-F58B21C1BF72}"/>
              </a:ext>
            </a:extLst>
          </p:cNvPr>
          <p:cNvPicPr/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854" y="732251"/>
            <a:ext cx="3482726" cy="34360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0A41B3-D215-49C3-A97E-13971F453D2F}"/>
              </a:ext>
            </a:extLst>
          </p:cNvPr>
          <p:cNvSpPr txBox="1"/>
          <p:nvPr/>
        </p:nvSpPr>
        <p:spPr>
          <a:xfrm>
            <a:off x="173494" y="5847933"/>
            <a:ext cx="1997176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Amplicon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sequencing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913D19-AD26-4714-BDAE-721742E7D5FC}"/>
              </a:ext>
            </a:extLst>
          </p:cNvPr>
          <p:cNvSpPr txBox="1">
            <a:spLocks/>
          </p:cNvSpPr>
          <p:nvPr/>
        </p:nvSpPr>
        <p:spPr>
          <a:xfrm>
            <a:off x="-141362" y="-202494"/>
            <a:ext cx="3242312" cy="1156843"/>
          </a:xfrm>
          <a:prstGeom prst="rect">
            <a:avLst/>
          </a:prstGeom>
          <a:solidFill>
            <a:schemeClr val="bg1">
              <a:alpha val="90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</a:rPr>
              <a:t>Workflow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CC19A-2FD4-4F57-AC3D-F7B47DC5778D}"/>
              </a:ext>
            </a:extLst>
          </p:cNvPr>
          <p:cNvSpPr txBox="1"/>
          <p:nvPr/>
        </p:nvSpPr>
        <p:spPr>
          <a:xfrm>
            <a:off x="167026" y="3706361"/>
            <a:ext cx="1883306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Extract Community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BF7F8-A68B-4C88-B5D6-8525E1988F2C}"/>
              </a:ext>
            </a:extLst>
          </p:cNvPr>
          <p:cNvSpPr txBox="1"/>
          <p:nvPr/>
        </p:nvSpPr>
        <p:spPr>
          <a:xfrm>
            <a:off x="2655388" y="3135520"/>
            <a:ext cx="3482726" cy="36009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ASVs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latin typeface="Calibri" panose="020F0502020204030204"/>
              </a:rPr>
              <a:t>DADA2 produces amplicon sequence variants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Calibri" panose="020F0502020204030204"/>
              </a:rPr>
              <a:t>ASVs are unique sequences in the sample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latin typeface="Calibri" panose="020F0502020204030204"/>
              </a:rPr>
              <a:t>Previous technology produced operational taxonomic units (OTUs)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These are a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proxy</a:t>
            </a:r>
            <a:r>
              <a:rPr kumimoji="0" lang="en-US" sz="20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species and their abundance is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relative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62B24F-E68F-4ECD-B35F-9853CD10C103}"/>
              </a:ext>
            </a:extLst>
          </p:cNvPr>
          <p:cNvSpPr txBox="1"/>
          <p:nvPr/>
        </p:nvSpPr>
        <p:spPr>
          <a:xfrm>
            <a:off x="6512388" y="4155638"/>
            <a:ext cx="1883306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Normalize Data</a:t>
            </a:r>
          </a:p>
        </p:txBody>
      </p:sp>
      <p:pic>
        <p:nvPicPr>
          <p:cNvPr id="28" name="image2.jpg">
            <a:extLst>
              <a:ext uri="{FF2B5EF4-FFF2-40B4-BE49-F238E27FC236}">
                <a16:creationId xmlns:a16="http://schemas.microsoft.com/office/drawing/2014/main" id="{3CB63BE6-0737-442F-BA15-D86579193FBD}"/>
              </a:ext>
            </a:extLst>
          </p:cNvPr>
          <p:cNvPicPr/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76"/>
          <a:stretch/>
        </p:blipFill>
        <p:spPr>
          <a:xfrm>
            <a:off x="8737600" y="3462763"/>
            <a:ext cx="3335250" cy="3273743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BE59B8-6652-4C73-8E59-98365AEF16C2}"/>
              </a:ext>
            </a:extLst>
          </p:cNvPr>
          <p:cNvCxnSpPr>
            <a:cxnSpLocks/>
          </p:cNvCxnSpPr>
          <p:nvPr/>
        </p:nvCxnSpPr>
        <p:spPr>
          <a:xfrm>
            <a:off x="5852160" y="3462763"/>
            <a:ext cx="781165" cy="885717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228265-A641-4FD8-8852-1E50C4823198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975600" y="3153133"/>
            <a:ext cx="2150620" cy="110235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87080A5-C38F-4EC4-A9D1-3507688E2D5A}"/>
              </a:ext>
            </a:extLst>
          </p:cNvPr>
          <p:cNvSpPr txBox="1"/>
          <p:nvPr/>
        </p:nvSpPr>
        <p:spPr>
          <a:xfrm>
            <a:off x="10126220" y="2891523"/>
            <a:ext cx="162128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46FE94-58F9-4C8E-8B8F-FC4230323BDE}"/>
              </a:ext>
            </a:extLst>
          </p:cNvPr>
          <p:cNvSpPr txBox="1"/>
          <p:nvPr/>
        </p:nvSpPr>
        <p:spPr>
          <a:xfrm>
            <a:off x="173494" y="5091662"/>
            <a:ext cx="99082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8AAACBC-557F-4CFF-BBBC-CC9AAD067519}"/>
              </a:ext>
            </a:extLst>
          </p:cNvPr>
          <p:cNvCxnSpPr>
            <a:cxnSpLocks/>
          </p:cNvCxnSpPr>
          <p:nvPr/>
        </p:nvCxnSpPr>
        <p:spPr>
          <a:xfrm flipV="1">
            <a:off x="1805562" y="5353272"/>
            <a:ext cx="970164" cy="89512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928A89-9EB9-3D67-E614-9218A3839569}"/>
              </a:ext>
            </a:extLst>
          </p:cNvPr>
          <p:cNvCxnSpPr>
            <a:cxnSpLocks/>
          </p:cNvCxnSpPr>
          <p:nvPr/>
        </p:nvCxnSpPr>
        <p:spPr>
          <a:xfrm>
            <a:off x="656349" y="5556072"/>
            <a:ext cx="0" cy="429768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629D34-6B46-466C-BD03-49D12DB294C3}"/>
              </a:ext>
            </a:extLst>
          </p:cNvPr>
          <p:cNvCxnSpPr>
            <a:cxnSpLocks/>
          </p:cNvCxnSpPr>
          <p:nvPr/>
        </p:nvCxnSpPr>
        <p:spPr>
          <a:xfrm>
            <a:off x="625869" y="4632692"/>
            <a:ext cx="10907" cy="51208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5884332-95F7-6055-0258-F993924467D0}"/>
              </a:ext>
            </a:extLst>
          </p:cNvPr>
          <p:cNvSpPr/>
          <p:nvPr/>
        </p:nvSpPr>
        <p:spPr>
          <a:xfrm>
            <a:off x="2550160" y="3118318"/>
            <a:ext cx="2275840" cy="523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93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85AFA54-52F9-4980-8EB2-0C3008F47E85}"/>
              </a:ext>
            </a:extLst>
          </p:cNvPr>
          <p:cNvSpPr txBox="1">
            <a:spLocks/>
          </p:cNvSpPr>
          <p:nvPr/>
        </p:nvSpPr>
        <p:spPr>
          <a:xfrm>
            <a:off x="253770" y="156810"/>
            <a:ext cx="2133830" cy="1115730"/>
          </a:xfrm>
          <a:prstGeom prst="rect">
            <a:avLst/>
          </a:prstGeom>
          <a:solidFill>
            <a:schemeClr val="bg1">
              <a:alpha val="90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Dada2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61050DE-317C-4D6A-8FFB-F074466061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0226" y="1199635"/>
            <a:ext cx="10199972" cy="4988525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vert="horz" wrap="none" lIns="91440" tIns="0" rIns="9144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sng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Steps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Filter and trim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Visualize data and manually trim low</a:t>
            </a:r>
            <a:r>
              <a:rPr lang="en-US" altLang="en-US" dirty="0">
                <a:cs typeface="Arial" panose="020B0604020202020204" pitchFamily="34" charset="0"/>
              </a:rPr>
              <a:t>-quality parts of reads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Dereplicate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cs typeface="Arial" panose="020B0604020202020204" pitchFamily="34" charset="0"/>
              </a:rPr>
              <a:t>Reduce identical reads to one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Learn error rates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cs typeface="Arial" panose="020B0604020202020204" pitchFamily="34" charset="0"/>
              </a:rPr>
              <a:t>Use parametric model to predict PCR errors from the data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Infer sample composition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Utilize the DADA2 algorithm to produce amplicon sequence variants (ASVs)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Merge paired (forward and reverse) reads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en-US" dirty="0"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Make sequence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Remove chimeras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2B4B8-70D8-5848-4415-C88A5668CFA6}"/>
              </a:ext>
            </a:extLst>
          </p:cNvPr>
          <p:cNvSpPr txBox="1"/>
          <p:nvPr/>
        </p:nvSpPr>
        <p:spPr>
          <a:xfrm>
            <a:off x="2387600" y="340709"/>
            <a:ext cx="5608320" cy="706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Arial" panose="020B0604020202020204" pitchFamily="34" charset="0"/>
              </a:rPr>
              <a:t>determines exact sequences from a sample and corrects for errors in sequencing</a:t>
            </a:r>
            <a:endParaRPr lang="en-US"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F5BB82-D284-F3D4-9F86-AA677DDF551F}"/>
              </a:ext>
            </a:extLst>
          </p:cNvPr>
          <p:cNvCxnSpPr>
            <a:cxnSpLocks/>
          </p:cNvCxnSpPr>
          <p:nvPr/>
        </p:nvCxnSpPr>
        <p:spPr>
          <a:xfrm flipV="1">
            <a:off x="2387600" y="462629"/>
            <a:ext cx="0" cy="4416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70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85AFA54-52F9-4980-8EB2-0C3008F47E85}"/>
              </a:ext>
            </a:extLst>
          </p:cNvPr>
          <p:cNvSpPr txBox="1">
            <a:spLocks/>
          </p:cNvSpPr>
          <p:nvPr/>
        </p:nvSpPr>
        <p:spPr>
          <a:xfrm>
            <a:off x="4668405" y="2871135"/>
            <a:ext cx="2855190" cy="1115730"/>
          </a:xfrm>
          <a:prstGeom prst="rect">
            <a:avLst/>
          </a:prstGeom>
          <a:solidFill>
            <a:schemeClr val="bg1">
              <a:alpha val="90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Arial" panose="020B0604020202020204" pitchFamily="34" charset="0"/>
                <a:ea typeface="Arial" panose="020B0604020202020204" pitchFamily="34" charset="0"/>
              </a:rPr>
              <a:t>R Setup</a:t>
            </a:r>
          </a:p>
        </p:txBody>
      </p:sp>
    </p:spTree>
    <p:extLst>
      <p:ext uri="{BB962C8B-B14F-4D97-AF65-F5344CB8AC3E}">
        <p14:creationId xmlns:p14="http://schemas.microsoft.com/office/powerpoint/2010/main" val="4164036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17151</TotalTime>
  <Words>501</Words>
  <Application>Microsoft Office PowerPoint</Application>
  <PresentationFormat>Widescreen</PresentationFormat>
  <Paragraphs>167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BlinkMacSystemFont</vt:lpstr>
      <vt:lpstr>Calibri</vt:lpstr>
      <vt:lpstr>Calibri Light</vt:lpstr>
      <vt:lpstr>Roboto</vt:lpstr>
      <vt:lpstr>Office Theme</vt:lpstr>
      <vt:lpstr>Microbial community ecology using amplicon sequencing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overlap of different microbial communities</dc:title>
  <dc:creator>Jacob</dc:creator>
  <cp:lastModifiedBy>Jacob Heil</cp:lastModifiedBy>
  <cp:revision>60</cp:revision>
  <dcterms:created xsi:type="dcterms:W3CDTF">2020-10-23T18:34:12Z</dcterms:created>
  <dcterms:modified xsi:type="dcterms:W3CDTF">2022-11-07T21:49:06Z</dcterms:modified>
</cp:coreProperties>
</file>